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3"/>
  </p:notesMasterIdLst>
  <p:handoutMasterIdLst>
    <p:handoutMasterId r:id="rId34"/>
  </p:handoutMasterIdLst>
  <p:sldIdLst>
    <p:sldId id="256" r:id="rId5"/>
    <p:sldId id="281" r:id="rId6"/>
    <p:sldId id="580" r:id="rId7"/>
    <p:sldId id="588" r:id="rId8"/>
    <p:sldId id="589" r:id="rId9"/>
    <p:sldId id="495" r:id="rId10"/>
    <p:sldId id="429" r:id="rId11"/>
    <p:sldId id="454" r:id="rId12"/>
    <p:sldId id="575" r:id="rId13"/>
    <p:sldId id="566" r:id="rId14"/>
    <p:sldId id="565" r:id="rId15"/>
    <p:sldId id="430" r:id="rId16"/>
    <p:sldId id="292" r:id="rId17"/>
    <p:sldId id="273" r:id="rId18"/>
    <p:sldId id="568" r:id="rId19"/>
    <p:sldId id="283" r:id="rId20"/>
    <p:sldId id="582" r:id="rId21"/>
    <p:sldId id="583" r:id="rId22"/>
    <p:sldId id="332" r:id="rId23"/>
    <p:sldId id="474" r:id="rId24"/>
    <p:sldId id="280" r:id="rId25"/>
    <p:sldId id="286" r:id="rId26"/>
    <p:sldId id="289" r:id="rId27"/>
    <p:sldId id="574" r:id="rId28"/>
    <p:sldId id="438" r:id="rId29"/>
    <p:sldId id="408" r:id="rId30"/>
    <p:sldId id="584" r:id="rId31"/>
    <p:sldId id="5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B3F43B-7457-4D4D-99A8-EC2847D07034}" v="53" dt="2025-10-22T18:55:17.976"/>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78" autoAdjust="0"/>
  </p:normalViewPr>
  <p:slideViewPr>
    <p:cSldViewPr snapToGrid="0">
      <p:cViewPr varScale="1">
        <p:scale>
          <a:sx n="105" d="100"/>
          <a:sy n="105" d="100"/>
        </p:scale>
        <p:origin x="834" y="132"/>
      </p:cViewPr>
      <p:guideLst/>
    </p:cSldViewPr>
  </p:slideViewPr>
  <p:outlineViewPr>
    <p:cViewPr>
      <p:scale>
        <a:sx n="33" d="100"/>
        <a:sy n="33" d="100"/>
      </p:scale>
      <p:origin x="0" y="-5760"/>
    </p:cViewPr>
  </p:outlineViewPr>
  <p:notesTextViewPr>
    <p:cViewPr>
      <p:scale>
        <a:sx n="1" d="1"/>
        <a:sy n="1" d="1"/>
      </p:scale>
      <p:origin x="0" y="0"/>
    </p:cViewPr>
  </p:notesTextViewPr>
  <p:sorterViewPr>
    <p:cViewPr varScale="1">
      <p:scale>
        <a:sx n="100" d="100"/>
        <a:sy n="100" d="100"/>
      </p:scale>
      <p:origin x="0" y="-7325"/>
    </p:cViewPr>
  </p:sorterViewPr>
  <p:notesViewPr>
    <p:cSldViewPr snapToGrid="0">
      <p:cViewPr varScale="1">
        <p:scale>
          <a:sx n="58" d="100"/>
          <a:sy n="58" d="100"/>
        </p:scale>
        <p:origin x="2371"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N. Akomolede" userId="d5615117-2a3a-4219-9874-ea33210827c1" providerId="ADAL" clId="{B3688B65-6476-4084-BC27-49F0638FE79E}"/>
    <pc:docChg chg="undo custSel addSld delSld modSld sldOrd">
      <pc:chgData name="Amber N. Akomolede" userId="d5615117-2a3a-4219-9874-ea33210827c1" providerId="ADAL" clId="{B3688B65-6476-4084-BC27-49F0638FE79E}" dt="2025-10-22T18:59:42.342" v="1416" actId="1076"/>
      <pc:docMkLst>
        <pc:docMk/>
      </pc:docMkLst>
      <pc:sldChg chg="modSp mod">
        <pc:chgData name="Amber N. Akomolede" userId="d5615117-2a3a-4219-9874-ea33210827c1" providerId="ADAL" clId="{B3688B65-6476-4084-BC27-49F0638FE79E}" dt="2025-10-22T12:40:21.732" v="10" actId="5793"/>
        <pc:sldMkLst>
          <pc:docMk/>
          <pc:sldMk cId="2259308896" sldId="256"/>
        </pc:sldMkLst>
        <pc:spChg chg="mod">
          <ac:chgData name="Amber N. Akomolede" userId="d5615117-2a3a-4219-9874-ea33210827c1" providerId="ADAL" clId="{B3688B65-6476-4084-BC27-49F0638FE79E}" dt="2025-10-22T12:40:21.732" v="10" actId="5793"/>
          <ac:spMkLst>
            <pc:docMk/>
            <pc:sldMk cId="2259308896" sldId="256"/>
            <ac:spMk id="2" creationId="{51DF3D98-3C30-4CFC-8643-C81E829C8C25}"/>
          </ac:spMkLst>
        </pc:spChg>
      </pc:sldChg>
      <pc:sldChg chg="add">
        <pc:chgData name="Amber N. Akomolede" userId="d5615117-2a3a-4219-9874-ea33210827c1" providerId="ADAL" clId="{B3688B65-6476-4084-BC27-49F0638FE79E}" dt="2025-10-22T18:27:48.461" v="1305"/>
        <pc:sldMkLst>
          <pc:docMk/>
          <pc:sldMk cId="778559232" sldId="273"/>
        </pc:sldMkLst>
      </pc:sldChg>
      <pc:sldChg chg="ord">
        <pc:chgData name="Amber N. Akomolede" userId="d5615117-2a3a-4219-9874-ea33210827c1" providerId="ADAL" clId="{B3688B65-6476-4084-BC27-49F0638FE79E}" dt="2025-10-22T18:32:14.213" v="1323"/>
        <pc:sldMkLst>
          <pc:docMk/>
          <pc:sldMk cId="1245113527" sldId="280"/>
        </pc:sldMkLst>
      </pc:sldChg>
      <pc:sldChg chg="modSp add mod modClrScheme chgLayout">
        <pc:chgData name="Amber N. Akomolede" userId="d5615117-2a3a-4219-9874-ea33210827c1" providerId="ADAL" clId="{B3688B65-6476-4084-BC27-49F0638FE79E}" dt="2025-10-22T18:23:45.065" v="1286" actId="255"/>
        <pc:sldMkLst>
          <pc:docMk/>
          <pc:sldMk cId="1384501082" sldId="281"/>
        </pc:sldMkLst>
        <pc:spChg chg="mod">
          <ac:chgData name="Amber N. Akomolede" userId="d5615117-2a3a-4219-9874-ea33210827c1" providerId="ADAL" clId="{B3688B65-6476-4084-BC27-49F0638FE79E}" dt="2025-10-22T18:22:02.347" v="1272" actId="1076"/>
          <ac:spMkLst>
            <pc:docMk/>
            <pc:sldMk cId="1384501082" sldId="281"/>
            <ac:spMk id="2" creationId="{9AFE9B3D-CD25-1E4F-9EC4-0FABB01D7AF2}"/>
          </ac:spMkLst>
        </pc:spChg>
        <pc:spChg chg="mod">
          <ac:chgData name="Amber N. Akomolede" userId="d5615117-2a3a-4219-9874-ea33210827c1" providerId="ADAL" clId="{B3688B65-6476-4084-BC27-49F0638FE79E}" dt="2025-10-22T18:23:45.065" v="1286" actId="255"/>
          <ac:spMkLst>
            <pc:docMk/>
            <pc:sldMk cId="1384501082" sldId="281"/>
            <ac:spMk id="6" creationId="{8AB799A5-594D-3B42-B544-4A9C06B3FB9C}"/>
          </ac:spMkLst>
        </pc:spChg>
      </pc:sldChg>
      <pc:sldChg chg="del">
        <pc:chgData name="Amber N. Akomolede" userId="d5615117-2a3a-4219-9874-ea33210827c1" providerId="ADAL" clId="{B3688B65-6476-4084-BC27-49F0638FE79E}" dt="2025-10-22T13:50:14.601" v="1052" actId="47"/>
        <pc:sldMkLst>
          <pc:docMk/>
          <pc:sldMk cId="1400021619" sldId="281"/>
        </pc:sldMkLst>
      </pc:sldChg>
      <pc:sldChg chg="del">
        <pc:chgData name="Amber N. Akomolede" userId="d5615117-2a3a-4219-9874-ea33210827c1" providerId="ADAL" clId="{B3688B65-6476-4084-BC27-49F0638FE79E}" dt="2025-10-22T13:50:23.404" v="1054" actId="47"/>
        <pc:sldMkLst>
          <pc:docMk/>
          <pc:sldMk cId="1823263858" sldId="282"/>
        </pc:sldMkLst>
      </pc:sldChg>
      <pc:sldChg chg="modSp mod ord">
        <pc:chgData name="Amber N. Akomolede" userId="d5615117-2a3a-4219-9874-ea33210827c1" providerId="ADAL" clId="{B3688B65-6476-4084-BC27-49F0638FE79E}" dt="2025-10-22T18:29:01.114" v="1315" actId="20577"/>
        <pc:sldMkLst>
          <pc:docMk/>
          <pc:sldMk cId="2119971621" sldId="283"/>
        </pc:sldMkLst>
        <pc:spChg chg="mod">
          <ac:chgData name="Amber N. Akomolede" userId="d5615117-2a3a-4219-9874-ea33210827c1" providerId="ADAL" clId="{B3688B65-6476-4084-BC27-49F0638FE79E}" dt="2025-10-22T18:29:01.114" v="1315" actId="20577"/>
          <ac:spMkLst>
            <pc:docMk/>
            <pc:sldMk cId="2119971621" sldId="283"/>
            <ac:spMk id="3" creationId="{876E2590-7DF4-9B1D-2FD9-0B3FB04D5AD3}"/>
          </ac:spMkLst>
        </pc:spChg>
      </pc:sldChg>
      <pc:sldChg chg="add del">
        <pc:chgData name="Amber N. Akomolede" userId="d5615117-2a3a-4219-9874-ea33210827c1" providerId="ADAL" clId="{B3688B65-6476-4084-BC27-49F0638FE79E}" dt="2025-10-22T13:24:08.487" v="1013" actId="2696"/>
        <pc:sldMkLst>
          <pc:docMk/>
          <pc:sldMk cId="3475019037" sldId="284"/>
        </pc:sldMkLst>
      </pc:sldChg>
      <pc:sldChg chg="modSp mod">
        <pc:chgData name="Amber N. Akomolede" userId="d5615117-2a3a-4219-9874-ea33210827c1" providerId="ADAL" clId="{B3688B65-6476-4084-BC27-49F0638FE79E}" dt="2025-10-22T13:50:53.953" v="1056" actId="115"/>
        <pc:sldMkLst>
          <pc:docMk/>
          <pc:sldMk cId="3987845103" sldId="286"/>
        </pc:sldMkLst>
        <pc:spChg chg="mod">
          <ac:chgData name="Amber N. Akomolede" userId="d5615117-2a3a-4219-9874-ea33210827c1" providerId="ADAL" clId="{B3688B65-6476-4084-BC27-49F0638FE79E}" dt="2025-10-22T13:50:53.953" v="1056" actId="115"/>
          <ac:spMkLst>
            <pc:docMk/>
            <pc:sldMk cId="3987845103" sldId="286"/>
            <ac:spMk id="6" creationId="{4C8AC9EE-9636-8491-CCE3-5B63FBB988B2}"/>
          </ac:spMkLst>
        </pc:spChg>
      </pc:sldChg>
      <pc:sldChg chg="del">
        <pc:chgData name="Amber N. Akomolede" userId="d5615117-2a3a-4219-9874-ea33210827c1" providerId="ADAL" clId="{B3688B65-6476-4084-BC27-49F0638FE79E}" dt="2025-10-22T14:01:20.058" v="1157" actId="47"/>
        <pc:sldMkLst>
          <pc:docMk/>
          <pc:sldMk cId="1815665318" sldId="291"/>
        </pc:sldMkLst>
      </pc:sldChg>
      <pc:sldChg chg="modSp mod ord">
        <pc:chgData name="Amber N. Akomolede" userId="d5615117-2a3a-4219-9874-ea33210827c1" providerId="ADAL" clId="{B3688B65-6476-4084-BC27-49F0638FE79E}" dt="2025-10-22T13:50:04.373" v="1051" actId="14100"/>
        <pc:sldMkLst>
          <pc:docMk/>
          <pc:sldMk cId="966218455" sldId="292"/>
        </pc:sldMkLst>
        <pc:spChg chg="mod">
          <ac:chgData name="Amber N. Akomolede" userId="d5615117-2a3a-4219-9874-ea33210827c1" providerId="ADAL" clId="{B3688B65-6476-4084-BC27-49F0638FE79E}" dt="2025-10-22T13:50:04.373" v="1051" actId="14100"/>
          <ac:spMkLst>
            <pc:docMk/>
            <pc:sldMk cId="966218455" sldId="292"/>
            <ac:spMk id="3" creationId="{81C7A7B3-3C90-9BAF-ED64-19D3F33A467E}"/>
          </ac:spMkLst>
        </pc:spChg>
      </pc:sldChg>
      <pc:sldChg chg="del">
        <pc:chgData name="Amber N. Akomolede" userId="d5615117-2a3a-4219-9874-ea33210827c1" providerId="ADAL" clId="{B3688B65-6476-4084-BC27-49F0638FE79E}" dt="2025-10-22T13:50:25.193" v="1055" actId="47"/>
        <pc:sldMkLst>
          <pc:docMk/>
          <pc:sldMk cId="2691524803" sldId="294"/>
        </pc:sldMkLst>
      </pc:sldChg>
      <pc:sldChg chg="del">
        <pc:chgData name="Amber N. Akomolede" userId="d5615117-2a3a-4219-9874-ea33210827c1" providerId="ADAL" clId="{B3688B65-6476-4084-BC27-49F0638FE79E}" dt="2025-10-22T12:40:28.354" v="11" actId="2696"/>
        <pc:sldMkLst>
          <pc:docMk/>
          <pc:sldMk cId="3440836421" sldId="299"/>
        </pc:sldMkLst>
      </pc:sldChg>
      <pc:sldChg chg="modSp add mod">
        <pc:chgData name="Amber N. Akomolede" userId="d5615117-2a3a-4219-9874-ea33210827c1" providerId="ADAL" clId="{B3688B65-6476-4084-BC27-49F0638FE79E}" dt="2025-10-22T13:56:02.240" v="1148" actId="27636"/>
        <pc:sldMkLst>
          <pc:docMk/>
          <pc:sldMk cId="1202471192" sldId="332"/>
        </pc:sldMkLst>
        <pc:spChg chg="mod">
          <ac:chgData name="Amber N. Akomolede" userId="d5615117-2a3a-4219-9874-ea33210827c1" providerId="ADAL" clId="{B3688B65-6476-4084-BC27-49F0638FE79E}" dt="2025-10-22T13:53:45.181" v="1067" actId="20577"/>
          <ac:spMkLst>
            <pc:docMk/>
            <pc:sldMk cId="1202471192" sldId="332"/>
            <ac:spMk id="2" creationId="{5BA98F84-79C0-45F2-8655-9ACEC5EA391E}"/>
          </ac:spMkLst>
        </pc:spChg>
        <pc:spChg chg="mod">
          <ac:chgData name="Amber N. Akomolede" userId="d5615117-2a3a-4219-9874-ea33210827c1" providerId="ADAL" clId="{B3688B65-6476-4084-BC27-49F0638FE79E}" dt="2025-10-22T13:56:02.240" v="1148" actId="27636"/>
          <ac:spMkLst>
            <pc:docMk/>
            <pc:sldMk cId="1202471192" sldId="332"/>
            <ac:spMk id="3" creationId="{FAE4BEEE-DF41-47CB-9366-AF3CB1781C82}"/>
          </ac:spMkLst>
        </pc:spChg>
        <pc:picChg chg="mod">
          <ac:chgData name="Amber N. Akomolede" userId="d5615117-2a3a-4219-9874-ea33210827c1" providerId="ADAL" clId="{B3688B65-6476-4084-BC27-49F0638FE79E}" dt="2025-10-22T13:55:43.278" v="1076" actId="1076"/>
          <ac:picMkLst>
            <pc:docMk/>
            <pc:sldMk cId="1202471192" sldId="332"/>
            <ac:picMk id="2052" creationId="{AB9E0C32-99CB-4BB4-A7FB-69D5CA55D937}"/>
          </ac:picMkLst>
        </pc:picChg>
      </pc:sldChg>
      <pc:sldChg chg="delSp modSp add mod setBg delDesignElem">
        <pc:chgData name="Amber N. Akomolede" userId="d5615117-2a3a-4219-9874-ea33210827c1" providerId="ADAL" clId="{B3688B65-6476-4084-BC27-49F0638FE79E}" dt="2025-10-22T14:03:23.543" v="1196" actId="12"/>
        <pc:sldMkLst>
          <pc:docMk/>
          <pc:sldMk cId="0" sldId="408"/>
        </pc:sldMkLst>
        <pc:spChg chg="mod">
          <ac:chgData name="Amber N. Akomolede" userId="d5615117-2a3a-4219-9874-ea33210827c1" providerId="ADAL" clId="{B3688B65-6476-4084-BC27-49F0638FE79E}" dt="2025-10-22T14:03:23.543" v="1196" actId="12"/>
          <ac:spMkLst>
            <pc:docMk/>
            <pc:sldMk cId="0" sldId="408"/>
            <ac:spMk id="38915" creationId="{BA512083-71CA-4377-9F16-9279FB609F9B}"/>
          </ac:spMkLst>
        </pc:spChg>
        <pc:spChg chg="del">
          <ac:chgData name="Amber N. Akomolede" userId="d5615117-2a3a-4219-9874-ea33210827c1" providerId="ADAL" clId="{B3688B65-6476-4084-BC27-49F0638FE79E}" dt="2025-10-22T14:01:29.328" v="1162"/>
          <ac:spMkLst>
            <pc:docMk/>
            <pc:sldMk cId="0" sldId="408"/>
            <ac:spMk id="119817" creationId="{09588DA8-065E-4F6F-8EFD-43104AB2E0CF}"/>
          </ac:spMkLst>
        </pc:spChg>
        <pc:spChg chg="del">
          <ac:chgData name="Amber N. Akomolede" userId="d5615117-2a3a-4219-9874-ea33210827c1" providerId="ADAL" clId="{B3688B65-6476-4084-BC27-49F0638FE79E}" dt="2025-10-22T14:01:29.328" v="1162"/>
          <ac:spMkLst>
            <pc:docMk/>
            <pc:sldMk cId="0" sldId="408"/>
            <ac:spMk id="119819" creationId="{C4285719-470E-454C-AF62-8323075F1F5B}"/>
          </ac:spMkLst>
        </pc:spChg>
        <pc:spChg chg="del">
          <ac:chgData name="Amber N. Akomolede" userId="d5615117-2a3a-4219-9874-ea33210827c1" providerId="ADAL" clId="{B3688B65-6476-4084-BC27-49F0638FE79E}" dt="2025-10-22T14:01:29.328" v="1162"/>
          <ac:spMkLst>
            <pc:docMk/>
            <pc:sldMk cId="0" sldId="408"/>
            <ac:spMk id="119821" creationId="{CD9FE4EF-C4D8-49A0-B2FF-81D8DB7D8A24}"/>
          </ac:spMkLst>
        </pc:spChg>
        <pc:spChg chg="del">
          <ac:chgData name="Amber N. Akomolede" userId="d5615117-2a3a-4219-9874-ea33210827c1" providerId="ADAL" clId="{B3688B65-6476-4084-BC27-49F0638FE79E}" dt="2025-10-22T14:01:29.328" v="1162"/>
          <ac:spMkLst>
            <pc:docMk/>
            <pc:sldMk cId="0" sldId="408"/>
            <ac:spMk id="119823" creationId="{4300840D-0A0B-4512-BACA-B439D5B9C57C}"/>
          </ac:spMkLst>
        </pc:spChg>
        <pc:spChg chg="del">
          <ac:chgData name="Amber N. Akomolede" userId="d5615117-2a3a-4219-9874-ea33210827c1" providerId="ADAL" clId="{B3688B65-6476-4084-BC27-49F0638FE79E}" dt="2025-10-22T14:01:29.328" v="1162"/>
          <ac:spMkLst>
            <pc:docMk/>
            <pc:sldMk cId="0" sldId="408"/>
            <ac:spMk id="119825" creationId="{D2B78728-A580-49A7-84F9-6EF6F583ADE0}"/>
          </ac:spMkLst>
        </pc:spChg>
        <pc:spChg chg="del">
          <ac:chgData name="Amber N. Akomolede" userId="d5615117-2a3a-4219-9874-ea33210827c1" providerId="ADAL" clId="{B3688B65-6476-4084-BC27-49F0638FE79E}" dt="2025-10-22T14:01:29.328" v="1162"/>
          <ac:spMkLst>
            <pc:docMk/>
            <pc:sldMk cId="0" sldId="408"/>
            <ac:spMk id="119827" creationId="{38FAA1A1-D861-433F-88FA-1E9D6FD31D11}"/>
          </ac:spMkLst>
        </pc:spChg>
        <pc:spChg chg="del">
          <ac:chgData name="Amber N. Akomolede" userId="d5615117-2a3a-4219-9874-ea33210827c1" providerId="ADAL" clId="{B3688B65-6476-4084-BC27-49F0638FE79E}" dt="2025-10-22T14:01:29.328" v="1162"/>
          <ac:spMkLst>
            <pc:docMk/>
            <pc:sldMk cId="0" sldId="408"/>
            <ac:spMk id="119829" creationId="{8D71EDA1-87BF-4D5D-AB79-F346FD19278A}"/>
          </ac:spMkLst>
        </pc:spChg>
        <pc:picChg chg="mod">
          <ac:chgData name="Amber N. Akomolede" userId="d5615117-2a3a-4219-9874-ea33210827c1" providerId="ADAL" clId="{B3688B65-6476-4084-BC27-49F0638FE79E}" dt="2025-10-22T14:01:38.741" v="1163" actId="1076"/>
          <ac:picMkLst>
            <pc:docMk/>
            <pc:sldMk cId="0" sldId="408"/>
            <ac:picMk id="3" creationId="{B1C20DB8-F0B9-934E-9512-F712CEE003E0}"/>
          </ac:picMkLst>
        </pc:picChg>
      </pc:sldChg>
      <pc:sldChg chg="add del">
        <pc:chgData name="Amber N. Akomolede" userId="d5615117-2a3a-4219-9874-ea33210827c1" providerId="ADAL" clId="{B3688B65-6476-4084-BC27-49F0638FE79E}" dt="2025-10-22T18:22:59.291" v="1284" actId="2696"/>
        <pc:sldMkLst>
          <pc:docMk/>
          <pc:sldMk cId="1359716706" sldId="428"/>
        </pc:sldMkLst>
      </pc:sldChg>
      <pc:sldChg chg="add">
        <pc:chgData name="Amber N. Akomolede" userId="d5615117-2a3a-4219-9874-ea33210827c1" providerId="ADAL" clId="{B3688B65-6476-4084-BC27-49F0638FE79E}" dt="2025-10-22T13:26:58.398" v="1016"/>
        <pc:sldMkLst>
          <pc:docMk/>
          <pc:sldMk cId="1506201330" sldId="429"/>
        </pc:sldMkLst>
      </pc:sldChg>
      <pc:sldChg chg="modSp add mod modClrScheme chgLayout">
        <pc:chgData name="Amber N. Akomolede" userId="d5615117-2a3a-4219-9874-ea33210827c1" providerId="ADAL" clId="{B3688B65-6476-4084-BC27-49F0638FE79E}" dt="2025-10-22T13:49:02.059" v="1039" actId="14100"/>
        <pc:sldMkLst>
          <pc:docMk/>
          <pc:sldMk cId="1176582841" sldId="430"/>
        </pc:sldMkLst>
        <pc:spChg chg="mod">
          <ac:chgData name="Amber N. Akomolede" userId="d5615117-2a3a-4219-9874-ea33210827c1" providerId="ADAL" clId="{B3688B65-6476-4084-BC27-49F0638FE79E}" dt="2025-10-22T13:48:29.713" v="1028" actId="207"/>
          <ac:spMkLst>
            <pc:docMk/>
            <pc:sldMk cId="1176582841" sldId="430"/>
            <ac:spMk id="2" creationId="{37D01FBB-311D-C80A-6739-3203F8856152}"/>
          </ac:spMkLst>
        </pc:spChg>
        <pc:spChg chg="mod">
          <ac:chgData name="Amber N. Akomolede" userId="d5615117-2a3a-4219-9874-ea33210827c1" providerId="ADAL" clId="{B3688B65-6476-4084-BC27-49F0638FE79E}" dt="2025-10-22T13:48:45.170" v="1035" actId="1076"/>
          <ac:spMkLst>
            <pc:docMk/>
            <pc:sldMk cId="1176582841" sldId="430"/>
            <ac:spMk id="3" creationId="{142CE038-D8C6-B5AD-63E8-C0DA0CA7F687}"/>
          </ac:spMkLst>
        </pc:spChg>
        <pc:picChg chg="mod">
          <ac:chgData name="Amber N. Akomolede" userId="d5615117-2a3a-4219-9874-ea33210827c1" providerId="ADAL" clId="{B3688B65-6476-4084-BC27-49F0638FE79E}" dt="2025-10-22T13:49:02.059" v="1039" actId="14100"/>
          <ac:picMkLst>
            <pc:docMk/>
            <pc:sldMk cId="1176582841" sldId="430"/>
            <ac:picMk id="5" creationId="{132B7B06-D3B1-F25A-F650-37C75E91E794}"/>
          </ac:picMkLst>
        </pc:picChg>
      </pc:sldChg>
      <pc:sldChg chg="add">
        <pc:chgData name="Amber N. Akomolede" userId="d5615117-2a3a-4219-9874-ea33210827c1" providerId="ADAL" clId="{B3688B65-6476-4084-BC27-49F0638FE79E}" dt="2025-10-22T13:52:46.984" v="1062"/>
        <pc:sldMkLst>
          <pc:docMk/>
          <pc:sldMk cId="2140803396" sldId="438"/>
        </pc:sldMkLst>
      </pc:sldChg>
      <pc:sldChg chg="delSp modSp add mod ord setBg modClrScheme delDesignElem chgLayout">
        <pc:chgData name="Amber N. Akomolede" userId="d5615117-2a3a-4219-9874-ea33210827c1" providerId="ADAL" clId="{B3688B65-6476-4084-BC27-49F0638FE79E}" dt="2025-10-22T18:26:01.516" v="1294"/>
        <pc:sldMkLst>
          <pc:docMk/>
          <pc:sldMk cId="0" sldId="454"/>
        </pc:sldMkLst>
        <pc:spChg chg="mod">
          <ac:chgData name="Amber N. Akomolede" userId="d5615117-2a3a-4219-9874-ea33210827c1" providerId="ADAL" clId="{B3688B65-6476-4084-BC27-49F0638FE79E}" dt="2025-10-22T14:05:23.203" v="1209" actId="14100"/>
          <ac:spMkLst>
            <pc:docMk/>
            <pc:sldMk cId="0" sldId="454"/>
            <ac:spMk id="45058" creationId="{CE973A37-33E5-44C7-B6B5-C5DA66078890}"/>
          </ac:spMkLst>
        </pc:spChg>
        <pc:spChg chg="mod">
          <ac:chgData name="Amber N. Akomolede" userId="d5615117-2a3a-4219-9874-ea33210827c1" providerId="ADAL" clId="{B3688B65-6476-4084-BC27-49F0638FE79E}" dt="2025-10-22T14:05:26.647" v="1210" actId="1076"/>
          <ac:spMkLst>
            <pc:docMk/>
            <pc:sldMk cId="0" sldId="454"/>
            <ac:spMk id="67587" creationId="{F82FFDA9-7567-4BF0-A376-77D3D7C07AC8}"/>
          </ac:spMkLst>
        </pc:spChg>
        <pc:spChg chg="del">
          <ac:chgData name="Amber N. Akomolede" userId="d5615117-2a3a-4219-9874-ea33210827c1" providerId="ADAL" clId="{B3688B65-6476-4084-BC27-49F0638FE79E}" dt="2025-10-22T14:04:45.478" v="1198"/>
          <ac:spMkLst>
            <pc:docMk/>
            <pc:sldMk cId="0" sldId="454"/>
            <ac:spMk id="67600" creationId="{2C61293E-6EBE-43EF-A52C-9BEBFD7679D4}"/>
          </ac:spMkLst>
        </pc:spChg>
        <pc:spChg chg="del">
          <ac:chgData name="Amber N. Akomolede" userId="d5615117-2a3a-4219-9874-ea33210827c1" providerId="ADAL" clId="{B3688B65-6476-4084-BC27-49F0638FE79E}" dt="2025-10-22T14:04:45.478" v="1198"/>
          <ac:spMkLst>
            <pc:docMk/>
            <pc:sldMk cId="0" sldId="454"/>
            <ac:spMk id="67602" creationId="{21540236-BFD5-4A9D-8840-4703E7F76825}"/>
          </ac:spMkLst>
        </pc:spChg>
        <pc:picChg chg="mod">
          <ac:chgData name="Amber N. Akomolede" userId="d5615117-2a3a-4219-9874-ea33210827c1" providerId="ADAL" clId="{B3688B65-6476-4084-BC27-49F0638FE79E}" dt="2025-10-22T14:05:09.964" v="1205" actId="14100"/>
          <ac:picMkLst>
            <pc:docMk/>
            <pc:sldMk cId="0" sldId="454"/>
            <ac:picMk id="67588" creationId="{2318E463-AB7B-413E-BF8A-9131BD6304F2}"/>
          </ac:picMkLst>
        </pc:picChg>
      </pc:sldChg>
      <pc:sldChg chg="delSp modSp add mod setBg delDesignElem">
        <pc:chgData name="Amber N. Akomolede" userId="d5615117-2a3a-4219-9874-ea33210827c1" providerId="ADAL" clId="{B3688B65-6476-4084-BC27-49F0638FE79E}" dt="2025-10-22T14:00:19.515" v="1156" actId="1076"/>
        <pc:sldMkLst>
          <pc:docMk/>
          <pc:sldMk cId="0" sldId="474"/>
        </pc:sldMkLst>
        <pc:spChg chg="mod">
          <ac:chgData name="Amber N. Akomolede" userId="d5615117-2a3a-4219-9874-ea33210827c1" providerId="ADAL" clId="{B3688B65-6476-4084-BC27-49F0638FE79E}" dt="2025-10-22T14:00:19.515" v="1156" actId="1076"/>
          <ac:spMkLst>
            <pc:docMk/>
            <pc:sldMk cId="0" sldId="474"/>
            <ac:spMk id="62466" creationId="{9286D92F-3030-4A3E-BC31-84D6A27E8EA9}"/>
          </ac:spMkLst>
        </pc:spChg>
        <pc:spChg chg="del">
          <ac:chgData name="Amber N. Akomolede" userId="d5615117-2a3a-4219-9874-ea33210827c1" providerId="ADAL" clId="{B3688B65-6476-4084-BC27-49F0638FE79E}" dt="2025-10-22T14:00:06.077" v="1152"/>
          <ac:spMkLst>
            <pc:docMk/>
            <pc:sldMk cId="0" sldId="474"/>
            <ac:spMk id="68617" creationId="{7517A47C-B2E5-4B79-8061-D74B1311AF6E}"/>
          </ac:spMkLst>
        </pc:spChg>
        <pc:spChg chg="del">
          <ac:chgData name="Amber N. Akomolede" userId="d5615117-2a3a-4219-9874-ea33210827c1" providerId="ADAL" clId="{B3688B65-6476-4084-BC27-49F0638FE79E}" dt="2025-10-22T14:00:06.077" v="1152"/>
          <ac:spMkLst>
            <pc:docMk/>
            <pc:sldMk cId="0" sldId="474"/>
            <ac:spMk id="68619" creationId="{C505E780-2083-4CB5-A42A-5E0E2908ECC3}"/>
          </ac:spMkLst>
        </pc:spChg>
        <pc:spChg chg="del">
          <ac:chgData name="Amber N. Akomolede" userId="d5615117-2a3a-4219-9874-ea33210827c1" providerId="ADAL" clId="{B3688B65-6476-4084-BC27-49F0638FE79E}" dt="2025-10-22T14:00:06.077" v="1152"/>
          <ac:spMkLst>
            <pc:docMk/>
            <pc:sldMk cId="0" sldId="474"/>
            <ac:spMk id="68621" creationId="{D2C0AE1C-0118-41AE-8A10-7CDCBF10E96F}"/>
          </ac:spMkLst>
        </pc:spChg>
        <pc:spChg chg="del">
          <ac:chgData name="Amber N. Akomolede" userId="d5615117-2a3a-4219-9874-ea33210827c1" providerId="ADAL" clId="{B3688B65-6476-4084-BC27-49F0638FE79E}" dt="2025-10-22T14:00:06.077" v="1152"/>
          <ac:spMkLst>
            <pc:docMk/>
            <pc:sldMk cId="0" sldId="474"/>
            <ac:spMk id="68623" creationId="{463EEC44-1BA3-44ED-81FC-A644B04B2A44}"/>
          </ac:spMkLst>
        </pc:spChg>
      </pc:sldChg>
      <pc:sldChg chg="delSp modSp add mod ord setBg delDesignElem">
        <pc:chgData name="Amber N. Akomolede" userId="d5615117-2a3a-4219-9874-ea33210827c1" providerId="ADAL" clId="{B3688B65-6476-4084-BC27-49F0638FE79E}" dt="2025-10-22T18:58:41.687" v="1405"/>
        <pc:sldMkLst>
          <pc:docMk/>
          <pc:sldMk cId="0" sldId="495"/>
        </pc:sldMkLst>
        <pc:spChg chg="mod">
          <ac:chgData name="Amber N. Akomolede" userId="d5615117-2a3a-4219-9874-ea33210827c1" providerId="ADAL" clId="{B3688B65-6476-4084-BC27-49F0638FE79E}" dt="2025-10-22T18:18:29.705" v="1252" actId="207"/>
          <ac:spMkLst>
            <pc:docMk/>
            <pc:sldMk cId="0" sldId="495"/>
            <ac:spMk id="66562" creationId="{43288343-60D4-40C6-B9BA-B3B140C5E5A0}"/>
          </ac:spMkLst>
        </pc:spChg>
        <pc:spChg chg="mod">
          <ac:chgData name="Amber N. Akomolede" userId="d5615117-2a3a-4219-9874-ea33210827c1" providerId="ADAL" clId="{B3688B65-6476-4084-BC27-49F0638FE79E}" dt="2025-10-22T18:18:48.582" v="1259" actId="12"/>
          <ac:spMkLst>
            <pc:docMk/>
            <pc:sldMk cId="0" sldId="495"/>
            <ac:spMk id="66563" creationId="{BAF40C24-F55A-461F-A8EE-1283AF1FE195}"/>
          </ac:spMkLst>
        </pc:spChg>
        <pc:spChg chg="del">
          <ac:chgData name="Amber N. Akomolede" userId="d5615117-2a3a-4219-9874-ea33210827c1" providerId="ADAL" clId="{B3688B65-6476-4084-BC27-49F0638FE79E}" dt="2025-10-22T18:18:12.419" v="1249"/>
          <ac:spMkLst>
            <pc:docMk/>
            <pc:sldMk cId="0" sldId="495"/>
            <ac:spMk id="66568" creationId="{081EA652-8C6A-4E69-BEB9-170809474553}"/>
          </ac:spMkLst>
        </pc:spChg>
        <pc:spChg chg="del">
          <ac:chgData name="Amber N. Akomolede" userId="d5615117-2a3a-4219-9874-ea33210827c1" providerId="ADAL" clId="{B3688B65-6476-4084-BC27-49F0638FE79E}" dt="2025-10-22T18:18:12.419" v="1249"/>
          <ac:spMkLst>
            <pc:docMk/>
            <pc:sldMk cId="0" sldId="495"/>
            <ac:spMk id="66570" creationId="{5298780A-33B9-4EA2-8F67-DE68AD62841B}"/>
          </ac:spMkLst>
        </pc:spChg>
        <pc:spChg chg="del">
          <ac:chgData name="Amber N. Akomolede" userId="d5615117-2a3a-4219-9874-ea33210827c1" providerId="ADAL" clId="{B3688B65-6476-4084-BC27-49F0638FE79E}" dt="2025-10-22T18:18:12.419" v="1249"/>
          <ac:spMkLst>
            <pc:docMk/>
            <pc:sldMk cId="0" sldId="495"/>
            <ac:spMk id="66572" creationId="{7F488E8B-4E1E-4402-8935-D4E6C02615C7}"/>
          </ac:spMkLst>
        </pc:spChg>
      </pc:sldChg>
      <pc:sldChg chg="add ord">
        <pc:chgData name="Amber N. Akomolede" userId="d5615117-2a3a-4219-9874-ea33210827c1" providerId="ADAL" clId="{B3688B65-6476-4084-BC27-49F0638FE79E}" dt="2025-10-22T18:27:10.507" v="1304"/>
        <pc:sldMkLst>
          <pc:docMk/>
          <pc:sldMk cId="0" sldId="565"/>
        </pc:sldMkLst>
      </pc:sldChg>
      <pc:sldChg chg="add ord">
        <pc:chgData name="Amber N. Akomolede" userId="d5615117-2a3a-4219-9874-ea33210827c1" providerId="ADAL" clId="{B3688B65-6476-4084-BC27-49F0638FE79E}" dt="2025-10-22T18:27:00.962" v="1302"/>
        <pc:sldMkLst>
          <pc:docMk/>
          <pc:sldMk cId="0" sldId="566"/>
        </pc:sldMkLst>
      </pc:sldChg>
      <pc:sldChg chg="delSp modSp add mod ord setBg delDesignElem">
        <pc:chgData name="Amber N. Akomolede" userId="d5615117-2a3a-4219-9874-ea33210827c1" providerId="ADAL" clId="{B3688B65-6476-4084-BC27-49F0638FE79E}" dt="2025-10-22T18:28:03.733" v="1307"/>
        <pc:sldMkLst>
          <pc:docMk/>
          <pc:sldMk cId="817172329" sldId="568"/>
        </pc:sldMkLst>
        <pc:spChg chg="mod">
          <ac:chgData name="Amber N. Akomolede" userId="d5615117-2a3a-4219-9874-ea33210827c1" providerId="ADAL" clId="{B3688B65-6476-4084-BC27-49F0638FE79E}" dt="2025-10-22T16:09:45.099" v="1220" actId="122"/>
          <ac:spMkLst>
            <pc:docMk/>
            <pc:sldMk cId="817172329" sldId="568"/>
            <ac:spMk id="2" creationId="{765A9570-038E-4318-9119-7871A1364936}"/>
          </ac:spMkLst>
        </pc:spChg>
        <pc:spChg chg="del">
          <ac:chgData name="Amber N. Akomolede" userId="d5615117-2a3a-4219-9874-ea33210827c1" providerId="ADAL" clId="{B3688B65-6476-4084-BC27-49F0638FE79E}" dt="2025-10-22T16:09:34.920" v="1218"/>
          <ac:spMkLst>
            <pc:docMk/>
            <pc:sldMk cId="817172329" sldId="568"/>
            <ac:spMk id="6" creationId="{BACC6370-2D7E-4714-9D71-7542949D7D5D}"/>
          </ac:spMkLst>
        </pc:spChg>
        <pc:spChg chg="del">
          <ac:chgData name="Amber N. Akomolede" userId="d5615117-2a3a-4219-9874-ea33210827c1" providerId="ADAL" clId="{B3688B65-6476-4084-BC27-49F0638FE79E}" dt="2025-10-22T16:09:34.920" v="1218"/>
          <ac:spMkLst>
            <pc:docMk/>
            <pc:sldMk cId="817172329" sldId="568"/>
            <ac:spMk id="7" creationId="{256B2C21-A230-48C0-8DF1-C46611373C44}"/>
          </ac:spMkLst>
        </pc:spChg>
        <pc:spChg chg="del">
          <ac:chgData name="Amber N. Akomolede" userId="d5615117-2a3a-4219-9874-ea33210827c1" providerId="ADAL" clId="{B3688B65-6476-4084-BC27-49F0638FE79E}" dt="2025-10-22T16:09:34.920" v="1218"/>
          <ac:spMkLst>
            <pc:docMk/>
            <pc:sldMk cId="817172329" sldId="568"/>
            <ac:spMk id="8" creationId="{3847E18C-932D-4C95-AABA-FEC7C9499AD7}"/>
          </ac:spMkLst>
        </pc:spChg>
        <pc:spChg chg="del">
          <ac:chgData name="Amber N. Akomolede" userId="d5615117-2a3a-4219-9874-ea33210827c1" providerId="ADAL" clId="{B3688B65-6476-4084-BC27-49F0638FE79E}" dt="2025-10-22T16:09:34.920" v="1218"/>
          <ac:spMkLst>
            <pc:docMk/>
            <pc:sldMk cId="817172329" sldId="568"/>
            <ac:spMk id="10" creationId="{3150CB11-0C61-439E-910F-5787759E72A0}"/>
          </ac:spMkLst>
        </pc:spChg>
        <pc:spChg chg="del">
          <ac:chgData name="Amber N. Akomolede" userId="d5615117-2a3a-4219-9874-ea33210827c1" providerId="ADAL" clId="{B3688B65-6476-4084-BC27-49F0638FE79E}" dt="2025-10-22T16:09:34.920" v="1218"/>
          <ac:spMkLst>
            <pc:docMk/>
            <pc:sldMk cId="817172329" sldId="568"/>
            <ac:spMk id="12" creationId="{43F8A58B-5155-44CE-A5FF-7647B47D0A7A}"/>
          </ac:spMkLst>
        </pc:spChg>
        <pc:spChg chg="del">
          <ac:chgData name="Amber N. Akomolede" userId="d5615117-2a3a-4219-9874-ea33210827c1" providerId="ADAL" clId="{B3688B65-6476-4084-BC27-49F0638FE79E}" dt="2025-10-22T16:09:34.920" v="1218"/>
          <ac:spMkLst>
            <pc:docMk/>
            <pc:sldMk cId="817172329" sldId="568"/>
            <ac:spMk id="14" creationId="{443F2ACA-E6D6-4028-82DD-F03C262D5DE6}"/>
          </ac:spMkLst>
        </pc:spChg>
        <pc:graphicFrameChg chg="mod modGraphic">
          <ac:chgData name="Amber N. Akomolede" userId="d5615117-2a3a-4219-9874-ea33210827c1" providerId="ADAL" clId="{B3688B65-6476-4084-BC27-49F0638FE79E}" dt="2025-10-22T16:10:00.432" v="1240" actId="5793"/>
          <ac:graphicFrameMkLst>
            <pc:docMk/>
            <pc:sldMk cId="817172329" sldId="568"/>
            <ac:graphicFrameMk id="16" creationId="{E9F7DF2A-EAB0-8F6B-6E59-A64C825B152A}"/>
          </ac:graphicFrameMkLst>
        </pc:graphicFrameChg>
      </pc:sldChg>
      <pc:sldChg chg="add">
        <pc:chgData name="Amber N. Akomolede" userId="d5615117-2a3a-4219-9874-ea33210827c1" providerId="ADAL" clId="{B3688B65-6476-4084-BC27-49F0638FE79E}" dt="2025-10-22T13:51:44.275" v="1057"/>
        <pc:sldMkLst>
          <pc:docMk/>
          <pc:sldMk cId="3927616730" sldId="574"/>
        </pc:sldMkLst>
      </pc:sldChg>
      <pc:sldChg chg="modSp add mod ord">
        <pc:chgData name="Amber N. Akomolede" userId="d5615117-2a3a-4219-9874-ea33210827c1" providerId="ADAL" clId="{B3688B65-6476-4084-BC27-49F0638FE79E}" dt="2025-10-22T18:26:21.834" v="1296"/>
        <pc:sldMkLst>
          <pc:docMk/>
          <pc:sldMk cId="0" sldId="575"/>
        </pc:sldMkLst>
        <pc:spChg chg="mod">
          <ac:chgData name="Amber N. Akomolede" userId="d5615117-2a3a-4219-9874-ea33210827c1" providerId="ADAL" clId="{B3688B65-6476-4084-BC27-49F0638FE79E}" dt="2025-10-22T14:24:39.261" v="1214" actId="20577"/>
          <ac:spMkLst>
            <pc:docMk/>
            <pc:sldMk cId="0" sldId="575"/>
            <ac:spMk id="14" creationId="{00000000-0000-0000-0000-000000000000}"/>
          </ac:spMkLst>
        </pc:spChg>
      </pc:sldChg>
      <pc:sldChg chg="del">
        <pc:chgData name="Amber N. Akomolede" userId="d5615117-2a3a-4219-9874-ea33210827c1" providerId="ADAL" clId="{B3688B65-6476-4084-BC27-49F0638FE79E}" dt="2025-10-22T14:01:22.129" v="1158" actId="47"/>
        <pc:sldMkLst>
          <pc:docMk/>
          <pc:sldMk cId="3694972185" sldId="578"/>
        </pc:sldMkLst>
      </pc:sldChg>
      <pc:sldChg chg="del">
        <pc:chgData name="Amber N. Akomolede" userId="d5615117-2a3a-4219-9874-ea33210827c1" providerId="ADAL" clId="{B3688B65-6476-4084-BC27-49F0638FE79E}" dt="2025-10-22T13:50:18.592" v="1053" actId="47"/>
        <pc:sldMkLst>
          <pc:docMk/>
          <pc:sldMk cId="3569079295" sldId="581"/>
        </pc:sldMkLst>
      </pc:sldChg>
      <pc:sldChg chg="ord">
        <pc:chgData name="Amber N. Akomolede" userId="d5615117-2a3a-4219-9874-ea33210827c1" providerId="ADAL" clId="{B3688B65-6476-4084-BC27-49F0638FE79E}" dt="2025-10-22T18:29:29.199" v="1317"/>
        <pc:sldMkLst>
          <pc:docMk/>
          <pc:sldMk cId="207439554" sldId="582"/>
        </pc:sldMkLst>
      </pc:sldChg>
      <pc:sldChg chg="ord">
        <pc:chgData name="Amber N. Akomolede" userId="d5615117-2a3a-4219-9874-ea33210827c1" providerId="ADAL" clId="{B3688B65-6476-4084-BC27-49F0638FE79E}" dt="2025-10-22T18:29:46.732" v="1319"/>
        <pc:sldMkLst>
          <pc:docMk/>
          <pc:sldMk cId="91485276" sldId="583"/>
        </pc:sldMkLst>
      </pc:sldChg>
      <pc:sldChg chg="addSp delSp modSp add del mod">
        <pc:chgData name="Amber N. Akomolede" userId="d5615117-2a3a-4219-9874-ea33210827c1" providerId="ADAL" clId="{B3688B65-6476-4084-BC27-49F0638FE79E}" dt="2025-10-22T18:55:36.082" v="1403" actId="14100"/>
        <pc:sldMkLst>
          <pc:docMk/>
          <pc:sldMk cId="244819353" sldId="584"/>
        </pc:sldMkLst>
        <pc:spChg chg="mod">
          <ac:chgData name="Amber N. Akomolede" userId="d5615117-2a3a-4219-9874-ea33210827c1" providerId="ADAL" clId="{B3688B65-6476-4084-BC27-49F0638FE79E}" dt="2025-10-22T18:49:27.957" v="1383" actId="255"/>
          <ac:spMkLst>
            <pc:docMk/>
            <pc:sldMk cId="244819353" sldId="584"/>
            <ac:spMk id="11" creationId="{0DEC02FD-BCB1-BB3A-EDEB-57F2FA28A824}"/>
          </ac:spMkLst>
        </pc:spChg>
        <pc:picChg chg="add del mod">
          <ac:chgData name="Amber N. Akomolede" userId="d5615117-2a3a-4219-9874-ea33210827c1" providerId="ADAL" clId="{B3688B65-6476-4084-BC27-49F0638FE79E}" dt="2025-10-22T18:52:48.360" v="1390" actId="478"/>
          <ac:picMkLst>
            <pc:docMk/>
            <pc:sldMk cId="244819353" sldId="584"/>
            <ac:picMk id="3" creationId="{25DB0D2C-BDEE-8408-854C-E92F9B597286}"/>
          </ac:picMkLst>
        </pc:picChg>
        <pc:picChg chg="add mod">
          <ac:chgData name="Amber N. Akomolede" userId="d5615117-2a3a-4219-9874-ea33210827c1" providerId="ADAL" clId="{B3688B65-6476-4084-BC27-49F0638FE79E}" dt="2025-10-22T18:54:26.360" v="1395" actId="1076"/>
          <ac:picMkLst>
            <pc:docMk/>
            <pc:sldMk cId="244819353" sldId="584"/>
            <ac:picMk id="5" creationId="{76D72AED-B972-4A8E-09FF-D28C5776F1BF}"/>
          </ac:picMkLst>
        </pc:picChg>
        <pc:picChg chg="mod">
          <ac:chgData name="Amber N. Akomolede" userId="d5615117-2a3a-4219-9874-ea33210827c1" providerId="ADAL" clId="{B3688B65-6476-4084-BC27-49F0638FE79E}" dt="2025-10-22T18:49:38.510" v="1385" actId="1076"/>
          <ac:picMkLst>
            <pc:docMk/>
            <pc:sldMk cId="244819353" sldId="584"/>
            <ac:picMk id="6" creationId="{4A4BF30B-31A9-5554-E6F6-0EB9ACC7CC18}"/>
          </ac:picMkLst>
        </pc:picChg>
        <pc:picChg chg="mod">
          <ac:chgData name="Amber N. Akomolede" userId="d5615117-2a3a-4219-9874-ea33210827c1" providerId="ADAL" clId="{B3688B65-6476-4084-BC27-49F0638FE79E}" dt="2025-10-22T18:49:44.011" v="1388" actId="14100"/>
          <ac:picMkLst>
            <pc:docMk/>
            <pc:sldMk cId="244819353" sldId="584"/>
            <ac:picMk id="8" creationId="{094258EE-004D-8FC9-722F-41AEEACEEA1C}"/>
          </ac:picMkLst>
        </pc:picChg>
        <pc:picChg chg="add mod">
          <ac:chgData name="Amber N. Akomolede" userId="d5615117-2a3a-4219-9874-ea33210827c1" providerId="ADAL" clId="{B3688B65-6476-4084-BC27-49F0638FE79E}" dt="2025-10-22T18:55:36.082" v="1403" actId="14100"/>
          <ac:picMkLst>
            <pc:docMk/>
            <pc:sldMk cId="244819353" sldId="584"/>
            <ac:picMk id="10" creationId="{257F5D8E-6A1B-971B-38F3-9FFD6503013E}"/>
          </ac:picMkLst>
        </pc:picChg>
      </pc:sldChg>
      <pc:sldChg chg="del">
        <pc:chgData name="Amber N. Akomolede" userId="d5615117-2a3a-4219-9874-ea33210827c1" providerId="ADAL" clId="{B3688B65-6476-4084-BC27-49F0638FE79E}" dt="2025-10-22T14:01:25.791" v="1160" actId="47"/>
        <pc:sldMkLst>
          <pc:docMk/>
          <pc:sldMk cId="2917323753" sldId="585"/>
        </pc:sldMkLst>
      </pc:sldChg>
      <pc:sldChg chg="delSp modSp mod">
        <pc:chgData name="Amber N. Akomolede" userId="d5615117-2a3a-4219-9874-ea33210827c1" providerId="ADAL" clId="{B3688B65-6476-4084-BC27-49F0638FE79E}" dt="2025-10-22T18:59:42.342" v="1416" actId="1076"/>
        <pc:sldMkLst>
          <pc:docMk/>
          <pc:sldMk cId="3053145271" sldId="586"/>
        </pc:sldMkLst>
        <pc:spChg chg="mod">
          <ac:chgData name="Amber N. Akomolede" userId="d5615117-2a3a-4219-9874-ea33210827c1" providerId="ADAL" clId="{B3688B65-6476-4084-BC27-49F0638FE79E}" dt="2025-10-22T18:59:22.740" v="1412" actId="207"/>
          <ac:spMkLst>
            <pc:docMk/>
            <pc:sldMk cId="3053145271" sldId="586"/>
            <ac:spMk id="2" creationId="{9562DBAC-C3CB-A4D7-3F09-E7340E0B2449}"/>
          </ac:spMkLst>
        </pc:spChg>
        <pc:spChg chg="del mod">
          <ac:chgData name="Amber N. Akomolede" userId="d5615117-2a3a-4219-9874-ea33210827c1" providerId="ADAL" clId="{B3688B65-6476-4084-BC27-49F0638FE79E}" dt="2025-10-22T18:59:32.092" v="1414" actId="478"/>
          <ac:spMkLst>
            <pc:docMk/>
            <pc:sldMk cId="3053145271" sldId="586"/>
            <ac:spMk id="11" creationId="{A3CEF816-9CFF-38D8-A007-C5DA6D9F71DC}"/>
          </ac:spMkLst>
        </pc:spChg>
        <pc:picChg chg="mod">
          <ac:chgData name="Amber N. Akomolede" userId="d5615117-2a3a-4219-9874-ea33210827c1" providerId="ADAL" clId="{B3688B65-6476-4084-BC27-49F0638FE79E}" dt="2025-10-22T18:59:42.342" v="1416" actId="1076"/>
          <ac:picMkLst>
            <pc:docMk/>
            <pc:sldMk cId="3053145271" sldId="586"/>
            <ac:picMk id="6" creationId="{C3260CF4-4F79-7FFD-1E91-246690170651}"/>
          </ac:picMkLst>
        </pc:picChg>
      </pc:sldChg>
      <pc:sldChg chg="modSp del mod">
        <pc:chgData name="Amber N. Akomolede" userId="d5615117-2a3a-4219-9874-ea33210827c1" providerId="ADAL" clId="{B3688B65-6476-4084-BC27-49F0638FE79E}" dt="2025-10-22T13:53:42.271" v="1066" actId="47"/>
        <pc:sldMkLst>
          <pc:docMk/>
          <pc:sldMk cId="4200000555" sldId="587"/>
        </pc:sldMkLst>
        <pc:spChg chg="mod">
          <ac:chgData name="Amber N. Akomolede" userId="d5615117-2a3a-4219-9874-ea33210827c1" providerId="ADAL" clId="{B3688B65-6476-4084-BC27-49F0638FE79E}" dt="2025-10-22T12:40:55.386" v="13" actId="20577"/>
          <ac:spMkLst>
            <pc:docMk/>
            <pc:sldMk cId="4200000555" sldId="587"/>
            <ac:spMk id="3" creationId="{98581D2A-E8E4-6806-F957-E26B53CF8F1D}"/>
          </ac:spMkLst>
        </pc:spChg>
      </pc:sldChg>
      <pc:sldChg chg="addSp delSp modSp new mod">
        <pc:chgData name="Amber N. Akomolede" userId="d5615117-2a3a-4219-9874-ea33210827c1" providerId="ADAL" clId="{B3688B65-6476-4084-BC27-49F0638FE79E}" dt="2025-10-22T12:56:03.158" v="1007" actId="1076"/>
        <pc:sldMkLst>
          <pc:docMk/>
          <pc:sldMk cId="3544666545" sldId="588"/>
        </pc:sldMkLst>
        <pc:spChg chg="mod">
          <ac:chgData name="Amber N. Akomolede" userId="d5615117-2a3a-4219-9874-ea33210827c1" providerId="ADAL" clId="{B3688B65-6476-4084-BC27-49F0638FE79E}" dt="2025-10-22T12:42:31.374" v="48" actId="207"/>
          <ac:spMkLst>
            <pc:docMk/>
            <pc:sldMk cId="3544666545" sldId="588"/>
            <ac:spMk id="2" creationId="{CBA8EFC7-E8FB-38A5-8797-759794F3EF25}"/>
          </ac:spMkLst>
        </pc:spChg>
        <pc:spChg chg="del">
          <ac:chgData name="Amber N. Akomolede" userId="d5615117-2a3a-4219-9874-ea33210827c1" providerId="ADAL" clId="{B3688B65-6476-4084-BC27-49F0638FE79E}" dt="2025-10-22T12:42:20.004" v="44" actId="478"/>
          <ac:spMkLst>
            <pc:docMk/>
            <pc:sldMk cId="3544666545" sldId="588"/>
            <ac:spMk id="3" creationId="{B5EAEEC0-FE1C-D237-8D32-EC974F7B9B7F}"/>
          </ac:spMkLst>
        </pc:spChg>
        <pc:spChg chg="del">
          <ac:chgData name="Amber N. Akomolede" userId="d5615117-2a3a-4219-9874-ea33210827c1" providerId="ADAL" clId="{B3688B65-6476-4084-BC27-49F0638FE79E}" dt="2025-10-22T12:42:14.308" v="42"/>
          <ac:spMkLst>
            <pc:docMk/>
            <pc:sldMk cId="3544666545" sldId="588"/>
            <ac:spMk id="4" creationId="{4206BEE4-C4AA-6BBB-48D6-390AE8F3D201}"/>
          </ac:spMkLst>
        </pc:spChg>
        <pc:spChg chg="add mod">
          <ac:chgData name="Amber N. Akomolede" userId="d5615117-2a3a-4219-9874-ea33210827c1" providerId="ADAL" clId="{B3688B65-6476-4084-BC27-49F0638FE79E}" dt="2025-10-22T12:42:16.886" v="43" actId="1076"/>
          <ac:spMkLst>
            <pc:docMk/>
            <pc:sldMk cId="3544666545" sldId="588"/>
            <ac:spMk id="6" creationId="{4899631C-ADE0-24C8-3E7F-D6F603C34B31}"/>
          </ac:spMkLst>
        </pc:spChg>
        <pc:spChg chg="add mod">
          <ac:chgData name="Amber N. Akomolede" userId="d5615117-2a3a-4219-9874-ea33210827c1" providerId="ADAL" clId="{B3688B65-6476-4084-BC27-49F0638FE79E}" dt="2025-10-22T12:55:00.783" v="958" actId="1076"/>
          <ac:spMkLst>
            <pc:docMk/>
            <pc:sldMk cId="3544666545" sldId="588"/>
            <ac:spMk id="7" creationId="{5199E6BB-2E1E-0A66-EABD-706E7E24F3A6}"/>
          </ac:spMkLst>
        </pc:spChg>
        <pc:spChg chg="add del mod">
          <ac:chgData name="Amber N. Akomolede" userId="d5615117-2a3a-4219-9874-ea33210827c1" providerId="ADAL" clId="{B3688B65-6476-4084-BC27-49F0638FE79E}" dt="2025-10-22T12:46:55.498" v="375" actId="478"/>
          <ac:spMkLst>
            <pc:docMk/>
            <pc:sldMk cId="3544666545" sldId="588"/>
            <ac:spMk id="8" creationId="{439E4245-1D28-2D2D-8808-FF9F1144EDDE}"/>
          </ac:spMkLst>
        </pc:spChg>
        <pc:spChg chg="add mod">
          <ac:chgData name="Amber N. Akomolede" userId="d5615117-2a3a-4219-9874-ea33210827c1" providerId="ADAL" clId="{B3688B65-6476-4084-BC27-49F0638FE79E}" dt="2025-10-22T12:54:57.188" v="957" actId="1076"/>
          <ac:spMkLst>
            <pc:docMk/>
            <pc:sldMk cId="3544666545" sldId="588"/>
            <ac:spMk id="9" creationId="{82B33B27-B60A-642D-6AC5-B433B8755F86}"/>
          </ac:spMkLst>
        </pc:spChg>
        <pc:spChg chg="add del mod">
          <ac:chgData name="Amber N. Akomolede" userId="d5615117-2a3a-4219-9874-ea33210827c1" providerId="ADAL" clId="{B3688B65-6476-4084-BC27-49F0638FE79E}" dt="2025-10-22T12:47:02.463" v="377" actId="478"/>
          <ac:spMkLst>
            <pc:docMk/>
            <pc:sldMk cId="3544666545" sldId="588"/>
            <ac:spMk id="11" creationId="{C728E8A3-EDD8-B2D1-309E-F29840F5F111}"/>
          </ac:spMkLst>
        </pc:spChg>
        <pc:spChg chg="add mod">
          <ac:chgData name="Amber N. Akomolede" userId="d5615117-2a3a-4219-9874-ea33210827c1" providerId="ADAL" clId="{B3688B65-6476-4084-BC27-49F0638FE79E}" dt="2025-10-22T12:55:03.716" v="959" actId="1076"/>
          <ac:spMkLst>
            <pc:docMk/>
            <pc:sldMk cId="3544666545" sldId="588"/>
            <ac:spMk id="12" creationId="{C9045B7B-5BBA-FBAE-3202-C08F57860513}"/>
          </ac:spMkLst>
        </pc:spChg>
        <pc:spChg chg="add mod">
          <ac:chgData name="Amber N. Akomolede" userId="d5615117-2a3a-4219-9874-ea33210827c1" providerId="ADAL" clId="{B3688B65-6476-4084-BC27-49F0638FE79E}" dt="2025-10-22T12:55:08.392" v="960" actId="1076"/>
          <ac:spMkLst>
            <pc:docMk/>
            <pc:sldMk cId="3544666545" sldId="588"/>
            <ac:spMk id="13" creationId="{54F3A858-9115-1C93-D5A3-736009C6B6C3}"/>
          </ac:spMkLst>
        </pc:spChg>
        <pc:spChg chg="add del mod">
          <ac:chgData name="Amber N. Akomolede" userId="d5615117-2a3a-4219-9874-ea33210827c1" providerId="ADAL" clId="{B3688B65-6476-4084-BC27-49F0638FE79E}" dt="2025-10-22T12:53:36.127" v="946" actId="478"/>
          <ac:spMkLst>
            <pc:docMk/>
            <pc:sldMk cId="3544666545" sldId="588"/>
            <ac:spMk id="14" creationId="{73B0E131-A972-AA7F-B776-56EFEBEA31CE}"/>
          </ac:spMkLst>
        </pc:spChg>
        <pc:spChg chg="add mod">
          <ac:chgData name="Amber N. Akomolede" userId="d5615117-2a3a-4219-9874-ea33210827c1" providerId="ADAL" clId="{B3688B65-6476-4084-BC27-49F0638FE79E}" dt="2025-10-22T12:55:14.146" v="962" actId="1076"/>
          <ac:spMkLst>
            <pc:docMk/>
            <pc:sldMk cId="3544666545" sldId="588"/>
            <ac:spMk id="15" creationId="{14B1AB96-B90D-22BC-D417-F74DB540F582}"/>
          </ac:spMkLst>
        </pc:spChg>
        <pc:spChg chg="add mod">
          <ac:chgData name="Amber N. Akomolede" userId="d5615117-2a3a-4219-9874-ea33210827c1" providerId="ADAL" clId="{B3688B65-6476-4084-BC27-49F0638FE79E}" dt="2025-10-22T12:55:11.196" v="961" actId="1076"/>
          <ac:spMkLst>
            <pc:docMk/>
            <pc:sldMk cId="3544666545" sldId="588"/>
            <ac:spMk id="16" creationId="{DEAA2877-D855-2D24-9AE8-CEC21DF257C6}"/>
          </ac:spMkLst>
        </pc:spChg>
        <pc:spChg chg="add mod">
          <ac:chgData name="Amber N. Akomolede" userId="d5615117-2a3a-4219-9874-ea33210827c1" providerId="ADAL" clId="{B3688B65-6476-4084-BC27-49F0638FE79E}" dt="2025-10-22T12:56:03.158" v="1007" actId="1076"/>
          <ac:spMkLst>
            <pc:docMk/>
            <pc:sldMk cId="3544666545" sldId="588"/>
            <ac:spMk id="17" creationId="{87EFC79B-9A51-7A18-424E-401621B58EB2}"/>
          </ac:spMkLst>
        </pc:spChg>
        <pc:graphicFrameChg chg="add del mod modGraphic">
          <ac:chgData name="Amber N. Akomolede" userId="d5615117-2a3a-4219-9874-ea33210827c1" providerId="ADAL" clId="{B3688B65-6476-4084-BC27-49F0638FE79E}" dt="2025-10-22T12:46:59.962" v="376" actId="478"/>
          <ac:graphicFrameMkLst>
            <pc:docMk/>
            <pc:sldMk cId="3544666545" sldId="588"/>
            <ac:graphicFrameMk id="5" creationId="{EE383DC1-8815-0925-2F26-B799D77CE7DA}"/>
          </ac:graphicFrameMkLst>
        </pc:graphicFrameChg>
      </pc:sldChg>
      <pc:sldChg chg="addSp delSp modSp new mod">
        <pc:chgData name="Amber N. Akomolede" userId="d5615117-2a3a-4219-9874-ea33210827c1" providerId="ADAL" clId="{B3688B65-6476-4084-BC27-49F0638FE79E}" dt="2025-10-22T13:24:33.526" v="1015" actId="122"/>
        <pc:sldMkLst>
          <pc:docMk/>
          <pc:sldMk cId="3477763293" sldId="589"/>
        </pc:sldMkLst>
        <pc:spChg chg="mod">
          <ac:chgData name="Amber N. Akomolede" userId="d5615117-2a3a-4219-9874-ea33210827c1" providerId="ADAL" clId="{B3688B65-6476-4084-BC27-49F0638FE79E}" dt="2025-10-22T13:24:33.526" v="1015" actId="122"/>
          <ac:spMkLst>
            <pc:docMk/>
            <pc:sldMk cId="3477763293" sldId="589"/>
            <ac:spMk id="2" creationId="{BF05B64C-BC02-8E7D-D386-CE56915717F4}"/>
          </ac:spMkLst>
        </pc:spChg>
        <pc:spChg chg="mod">
          <ac:chgData name="Amber N. Akomolede" userId="d5615117-2a3a-4219-9874-ea33210827c1" providerId="ADAL" clId="{B3688B65-6476-4084-BC27-49F0638FE79E}" dt="2025-10-22T13:24:22.963" v="1014" actId="255"/>
          <ac:spMkLst>
            <pc:docMk/>
            <pc:sldMk cId="3477763293" sldId="589"/>
            <ac:spMk id="3" creationId="{465FCB8A-872A-4724-506D-FD24DEB9A364}"/>
          </ac:spMkLst>
        </pc:spChg>
        <pc:spChg chg="del">
          <ac:chgData name="Amber N. Akomolede" userId="d5615117-2a3a-4219-9874-ea33210827c1" providerId="ADAL" clId="{B3688B65-6476-4084-BC27-49F0638FE79E}" dt="2025-10-22T13:23:53.394" v="1010"/>
          <ac:spMkLst>
            <pc:docMk/>
            <pc:sldMk cId="3477763293" sldId="589"/>
            <ac:spMk id="4" creationId="{68B079B9-1E31-5812-8385-B797C87A521F}"/>
          </ac:spMkLst>
        </pc:spChg>
        <pc:spChg chg="add mod">
          <ac:chgData name="Amber N. Akomolede" userId="d5615117-2a3a-4219-9874-ea33210827c1" providerId="ADAL" clId="{B3688B65-6476-4084-BC27-49F0638FE79E}" dt="2025-10-22T13:23:53.394" v="1010"/>
          <ac:spMkLst>
            <pc:docMk/>
            <pc:sldMk cId="3477763293" sldId="589"/>
            <ac:spMk id="5" creationId="{19C2D096-6839-CD04-DFF5-07B5A3518132}"/>
          </ac:spMkLst>
        </pc:spChg>
      </pc:sldChg>
      <pc:sldChg chg="add del">
        <pc:chgData name="Amber N. Akomolede" userId="d5615117-2a3a-4219-9874-ea33210827c1" providerId="ADAL" clId="{B3688B65-6476-4084-BC27-49F0638FE79E}" dt="2025-10-22T13:52:39.382" v="1061" actId="2696"/>
        <pc:sldMkLst>
          <pc:docMk/>
          <pc:sldMk cId="593508734" sldId="590"/>
        </pc:sldMkLst>
      </pc:sldChg>
      <pc:sldChg chg="add del">
        <pc:chgData name="Amber N. Akomolede" userId="d5615117-2a3a-4219-9874-ea33210827c1" providerId="ADAL" clId="{B3688B65-6476-4084-BC27-49F0638FE79E}" dt="2025-10-22T13:53:34.389" v="1064" actId="47"/>
        <pc:sldMkLst>
          <pc:docMk/>
          <pc:sldMk cId="980115220" sldId="590"/>
        </pc:sldMkLst>
      </pc:sldChg>
      <pc:sldChg chg="add del">
        <pc:chgData name="Amber N. Akomolede" userId="d5615117-2a3a-4219-9874-ea33210827c1" providerId="ADAL" clId="{B3688B65-6476-4084-BC27-49F0638FE79E}" dt="2025-10-22T13:52:25.318" v="1059" actId="47"/>
        <pc:sldMkLst>
          <pc:docMk/>
          <pc:sldMk cId="2727348125" sldId="590"/>
        </pc:sldMkLst>
      </pc:sldChg>
      <pc:sldChg chg="add del">
        <pc:chgData name="Amber N. Akomolede" userId="d5615117-2a3a-4219-9874-ea33210827c1" providerId="ADAL" clId="{B3688B65-6476-4084-BC27-49F0638FE79E}" dt="2025-10-22T13:56:30.591" v="1150" actId="47"/>
        <pc:sldMkLst>
          <pc:docMk/>
          <pc:sldMk cId="3751750031" sldId="590"/>
        </pc:sldMkLst>
      </pc:sldChg>
      <pc:sldMasterChg chg="delSldLayout">
        <pc:chgData name="Amber N. Akomolede" userId="d5615117-2a3a-4219-9874-ea33210827c1" providerId="ADAL" clId="{B3688B65-6476-4084-BC27-49F0638FE79E}" dt="2025-10-22T13:24:08.487" v="1013" actId="2696"/>
        <pc:sldMasterMkLst>
          <pc:docMk/>
          <pc:sldMasterMk cId="1788353970" sldId="2147483648"/>
        </pc:sldMasterMkLst>
        <pc:sldLayoutChg chg="del">
          <pc:chgData name="Amber N. Akomolede" userId="d5615117-2a3a-4219-9874-ea33210827c1" providerId="ADAL" clId="{B3688B65-6476-4084-BC27-49F0638FE79E}" dt="2025-10-22T13:24:08.487" v="1013" actId="2696"/>
          <pc:sldLayoutMkLst>
            <pc:docMk/>
            <pc:sldMasterMk cId="1788353970" sldId="2147483648"/>
            <pc:sldLayoutMk cId="4085832381" sldId="2147483678"/>
          </pc:sldLayoutMkLst>
        </pc:sldLayoutChg>
      </pc:sldMaster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AB5E67-F719-4A17-9793-E824BE1DAF7B}" type="doc">
      <dgm:prSet loTypeId="urn:microsoft.com/office/officeart/2005/8/layout/hList1" loCatId="list" qsTypeId="urn:microsoft.com/office/officeart/2005/8/quickstyle/simple5" qsCatId="simple" csTypeId="urn:microsoft.com/office/officeart/2005/8/colors/colorful5" csCatId="colorful" phldr="1"/>
      <dgm:spPr/>
      <dgm:t>
        <a:bodyPr/>
        <a:lstStyle/>
        <a:p>
          <a:endParaRPr lang="en-US"/>
        </a:p>
      </dgm:t>
    </dgm:pt>
    <dgm:pt modelId="{89D1764D-EA4D-4765-9A0B-6BF7673BED13}">
      <dgm:prSet custT="1"/>
      <dgm:spPr/>
      <dgm:t>
        <a:bodyPr/>
        <a:lstStyle/>
        <a:p>
          <a:r>
            <a:rPr lang="en-US" sz="3200" b="1">
              <a:solidFill>
                <a:schemeClr val="bg1"/>
              </a:solidFill>
            </a:rPr>
            <a:t>Honors</a:t>
          </a:r>
          <a:endParaRPr lang="en-US" sz="2900" b="1">
            <a:solidFill>
              <a:schemeClr val="bg1"/>
            </a:solidFill>
          </a:endParaRPr>
        </a:p>
      </dgm:t>
    </dgm:pt>
    <dgm:pt modelId="{26315BA5-D68A-4576-8BEF-AF3266831A36}" type="parTrans" cxnId="{FA96D678-4B3D-45F0-888E-53F1C2CAC3FA}">
      <dgm:prSet/>
      <dgm:spPr/>
      <dgm:t>
        <a:bodyPr/>
        <a:lstStyle/>
        <a:p>
          <a:endParaRPr lang="en-US"/>
        </a:p>
      </dgm:t>
    </dgm:pt>
    <dgm:pt modelId="{1E8037E7-2669-4E8F-828D-2D64BCDDB21A}" type="sibTrans" cxnId="{FA96D678-4B3D-45F0-888E-53F1C2CAC3FA}">
      <dgm:prSet/>
      <dgm:spPr/>
      <dgm:t>
        <a:bodyPr/>
        <a:lstStyle/>
        <a:p>
          <a:endParaRPr lang="en-US"/>
        </a:p>
      </dgm:t>
    </dgm:pt>
    <dgm:pt modelId="{F8691205-914E-4E99-AF98-0C4CE1FFDD9F}">
      <dgm:prSet/>
      <dgm:spPr/>
      <dgm:t>
        <a:bodyPr/>
        <a:lstStyle/>
        <a:p>
          <a:r>
            <a:rPr lang="en-US"/>
            <a:t>Introduction to Advanced Classes</a:t>
          </a:r>
        </a:p>
      </dgm:t>
    </dgm:pt>
    <dgm:pt modelId="{27289529-1F0A-4207-864B-ACB7C9B46A6C}" type="parTrans" cxnId="{73D848F1-89E0-499D-85B4-4C8CBA771A36}">
      <dgm:prSet/>
      <dgm:spPr/>
      <dgm:t>
        <a:bodyPr/>
        <a:lstStyle/>
        <a:p>
          <a:endParaRPr lang="en-US"/>
        </a:p>
      </dgm:t>
    </dgm:pt>
    <dgm:pt modelId="{572178A3-DE2C-4BBA-96D8-8FEDC3AFEFAE}" type="sibTrans" cxnId="{73D848F1-89E0-499D-85B4-4C8CBA771A36}">
      <dgm:prSet/>
      <dgm:spPr/>
      <dgm:t>
        <a:bodyPr/>
        <a:lstStyle/>
        <a:p>
          <a:endParaRPr lang="en-US"/>
        </a:p>
      </dgm:t>
    </dgm:pt>
    <dgm:pt modelId="{4F668582-DBF1-482C-884B-649C17D4E5D9}">
      <dgm:prSet/>
      <dgm:spPr/>
      <dgm:t>
        <a:bodyPr/>
        <a:lstStyle/>
        <a:p>
          <a:r>
            <a:rPr lang="en-US"/>
            <a:t>+5 Points on Transcript</a:t>
          </a:r>
        </a:p>
      </dgm:t>
    </dgm:pt>
    <dgm:pt modelId="{54841489-CD4A-4DFA-BD69-108C1D9C59BC}" type="parTrans" cxnId="{F9927A60-6AF5-4937-B502-6E5A61079B73}">
      <dgm:prSet/>
      <dgm:spPr/>
      <dgm:t>
        <a:bodyPr/>
        <a:lstStyle/>
        <a:p>
          <a:endParaRPr lang="en-US"/>
        </a:p>
      </dgm:t>
    </dgm:pt>
    <dgm:pt modelId="{C817AB05-032C-4193-883A-7B12325C2310}" type="sibTrans" cxnId="{F9927A60-6AF5-4937-B502-6E5A61079B73}">
      <dgm:prSet/>
      <dgm:spPr/>
      <dgm:t>
        <a:bodyPr/>
        <a:lstStyle/>
        <a:p>
          <a:endParaRPr lang="en-US"/>
        </a:p>
      </dgm:t>
    </dgm:pt>
    <dgm:pt modelId="{CCCE591C-E215-4F9A-83B9-7D6A52EA4E92}">
      <dgm:prSet custT="1"/>
      <dgm:spPr/>
      <dgm:t>
        <a:bodyPr/>
        <a:lstStyle/>
        <a:p>
          <a:r>
            <a:rPr lang="en-US" sz="3200" b="1">
              <a:solidFill>
                <a:schemeClr val="bg1"/>
              </a:solidFill>
            </a:rPr>
            <a:t>Advanced Placement</a:t>
          </a:r>
        </a:p>
      </dgm:t>
    </dgm:pt>
    <dgm:pt modelId="{0E05CCB1-78B6-41D8-A439-32F848008B07}" type="parTrans" cxnId="{1EC118C9-FBB2-4702-AEE7-845DFD48415B}">
      <dgm:prSet/>
      <dgm:spPr/>
      <dgm:t>
        <a:bodyPr/>
        <a:lstStyle/>
        <a:p>
          <a:endParaRPr lang="en-US"/>
        </a:p>
      </dgm:t>
    </dgm:pt>
    <dgm:pt modelId="{88EB57C1-4CBF-416A-B7D9-435E531F3385}" type="sibTrans" cxnId="{1EC118C9-FBB2-4702-AEE7-845DFD48415B}">
      <dgm:prSet/>
      <dgm:spPr/>
      <dgm:t>
        <a:bodyPr/>
        <a:lstStyle/>
        <a:p>
          <a:endParaRPr lang="en-US"/>
        </a:p>
      </dgm:t>
    </dgm:pt>
    <dgm:pt modelId="{98F176F3-FC7C-4AB8-9A5B-E833A2EABB52}">
      <dgm:prSet/>
      <dgm:spPr/>
      <dgm:t>
        <a:bodyPr/>
        <a:lstStyle/>
        <a:p>
          <a:r>
            <a:rPr lang="en-US"/>
            <a:t>Preferred by Larger Schools for College Enrollment (GT/UGA)</a:t>
          </a:r>
        </a:p>
      </dgm:t>
    </dgm:pt>
    <dgm:pt modelId="{A12C912F-C7F8-47E6-B9A4-EB9FE0DE8E91}" type="parTrans" cxnId="{348C8F9E-820A-4819-85D3-4DBFE259D464}">
      <dgm:prSet/>
      <dgm:spPr/>
      <dgm:t>
        <a:bodyPr/>
        <a:lstStyle/>
        <a:p>
          <a:endParaRPr lang="en-US"/>
        </a:p>
      </dgm:t>
    </dgm:pt>
    <dgm:pt modelId="{985169E5-B64D-4384-B206-7BFA9DFE89DD}" type="sibTrans" cxnId="{348C8F9E-820A-4819-85D3-4DBFE259D464}">
      <dgm:prSet/>
      <dgm:spPr/>
      <dgm:t>
        <a:bodyPr/>
        <a:lstStyle/>
        <a:p>
          <a:endParaRPr lang="en-US"/>
        </a:p>
      </dgm:t>
    </dgm:pt>
    <dgm:pt modelId="{A4765121-8153-494B-A215-2B9EB02E89F0}">
      <dgm:prSet/>
      <dgm:spPr/>
      <dgm:t>
        <a:bodyPr/>
        <a:lstStyle/>
        <a:p>
          <a:r>
            <a:rPr lang="en-US"/>
            <a:t>+10 Points on Transcript</a:t>
          </a:r>
        </a:p>
      </dgm:t>
    </dgm:pt>
    <dgm:pt modelId="{F46FCE08-1B7B-4423-B485-1968CF4CF173}" type="parTrans" cxnId="{3CB3FECD-9808-49F1-9F0B-77C1AFA0D2B3}">
      <dgm:prSet/>
      <dgm:spPr/>
      <dgm:t>
        <a:bodyPr/>
        <a:lstStyle/>
        <a:p>
          <a:endParaRPr lang="en-US"/>
        </a:p>
      </dgm:t>
    </dgm:pt>
    <dgm:pt modelId="{B61172A7-3035-4D33-A7A7-231D3C071B78}" type="sibTrans" cxnId="{3CB3FECD-9808-49F1-9F0B-77C1AFA0D2B3}">
      <dgm:prSet/>
      <dgm:spPr/>
      <dgm:t>
        <a:bodyPr/>
        <a:lstStyle/>
        <a:p>
          <a:endParaRPr lang="en-US"/>
        </a:p>
      </dgm:t>
    </dgm:pt>
    <dgm:pt modelId="{CF6C0985-2E68-44EF-B27C-CFB7EB3ADD20}">
      <dgm:prSet custT="1"/>
      <dgm:spPr/>
      <dgm:t>
        <a:bodyPr/>
        <a:lstStyle/>
        <a:p>
          <a:r>
            <a:rPr lang="en-US" sz="3200" b="1">
              <a:solidFill>
                <a:schemeClr val="bg1"/>
              </a:solidFill>
            </a:rPr>
            <a:t>Dual Enrollment </a:t>
          </a:r>
        </a:p>
      </dgm:t>
    </dgm:pt>
    <dgm:pt modelId="{1FFEA9F3-C1D9-417E-8C69-59C1E6AE2A7E}" type="parTrans" cxnId="{B54D90D1-61A9-4536-B13B-C4F689300D67}">
      <dgm:prSet/>
      <dgm:spPr/>
      <dgm:t>
        <a:bodyPr/>
        <a:lstStyle/>
        <a:p>
          <a:endParaRPr lang="en-US"/>
        </a:p>
      </dgm:t>
    </dgm:pt>
    <dgm:pt modelId="{E47BB6E3-5505-40E2-8E07-0DD24D88CA1D}" type="sibTrans" cxnId="{B54D90D1-61A9-4536-B13B-C4F689300D67}">
      <dgm:prSet/>
      <dgm:spPr/>
      <dgm:t>
        <a:bodyPr/>
        <a:lstStyle/>
        <a:p>
          <a:endParaRPr lang="en-US"/>
        </a:p>
      </dgm:t>
    </dgm:pt>
    <dgm:pt modelId="{444869DC-2797-4364-82DF-57B43ABB12F3}">
      <dgm:prSet/>
      <dgm:spPr/>
      <dgm:t>
        <a:bodyPr/>
        <a:lstStyle/>
        <a:p>
          <a:r>
            <a:rPr lang="en-US"/>
            <a:t>College &amp; HS Credit Simultaneously</a:t>
          </a:r>
        </a:p>
      </dgm:t>
    </dgm:pt>
    <dgm:pt modelId="{19A77551-61FB-46A4-A345-8467BA55955F}" type="parTrans" cxnId="{2238E32E-9B57-4986-8CDE-58222789B710}">
      <dgm:prSet/>
      <dgm:spPr/>
      <dgm:t>
        <a:bodyPr/>
        <a:lstStyle/>
        <a:p>
          <a:endParaRPr lang="en-US"/>
        </a:p>
      </dgm:t>
    </dgm:pt>
    <dgm:pt modelId="{A967F1DA-1A70-4A25-8B5E-0F3AB2A59A36}" type="sibTrans" cxnId="{2238E32E-9B57-4986-8CDE-58222789B710}">
      <dgm:prSet/>
      <dgm:spPr/>
      <dgm:t>
        <a:bodyPr/>
        <a:lstStyle/>
        <a:p>
          <a:endParaRPr lang="en-US"/>
        </a:p>
      </dgm:t>
    </dgm:pt>
    <dgm:pt modelId="{7AC9FC6B-F99E-4368-9822-990EADE33251}">
      <dgm:prSet/>
      <dgm:spPr/>
      <dgm:t>
        <a:bodyPr/>
        <a:lstStyle/>
        <a:p>
          <a:r>
            <a:rPr lang="en-US"/>
            <a:t>30 Free Credit Hours </a:t>
          </a:r>
          <a:r>
            <a:rPr lang="en-US" u="sng"/>
            <a:t>starting Junior Year</a:t>
          </a:r>
        </a:p>
      </dgm:t>
    </dgm:pt>
    <dgm:pt modelId="{C00B8911-26C7-4212-82FD-354364D3D6D8}" type="parTrans" cxnId="{F15D66F0-D3AB-4BC2-AD70-81C73B1D2D1D}">
      <dgm:prSet/>
      <dgm:spPr/>
      <dgm:t>
        <a:bodyPr/>
        <a:lstStyle/>
        <a:p>
          <a:endParaRPr lang="en-US"/>
        </a:p>
      </dgm:t>
    </dgm:pt>
    <dgm:pt modelId="{DA3076BF-2D60-49A5-9D6A-4B287C6CA527}" type="sibTrans" cxnId="{F15D66F0-D3AB-4BC2-AD70-81C73B1D2D1D}">
      <dgm:prSet/>
      <dgm:spPr/>
      <dgm:t>
        <a:bodyPr/>
        <a:lstStyle/>
        <a:p>
          <a:endParaRPr lang="en-US"/>
        </a:p>
      </dgm:t>
    </dgm:pt>
    <dgm:pt modelId="{943D3934-2479-42D8-BF08-87AA14E79F7D}">
      <dgm:prSet/>
      <dgm:spPr/>
      <dgm:t>
        <a:bodyPr/>
        <a:lstStyle/>
        <a:p>
          <a:r>
            <a:rPr lang="en-US"/>
            <a:t>10+  Points</a:t>
          </a:r>
        </a:p>
      </dgm:t>
    </dgm:pt>
    <dgm:pt modelId="{BAE9CA6F-8835-44BF-806F-1CF5B387E2E5}" type="parTrans" cxnId="{40079494-8CD9-46F9-BD18-4FB8070F9F65}">
      <dgm:prSet/>
      <dgm:spPr/>
      <dgm:t>
        <a:bodyPr/>
        <a:lstStyle/>
        <a:p>
          <a:endParaRPr lang="en-US"/>
        </a:p>
      </dgm:t>
    </dgm:pt>
    <dgm:pt modelId="{7EE1E7EC-A4E4-4CC9-92FB-C63C38E76CE7}" type="sibTrans" cxnId="{40079494-8CD9-46F9-BD18-4FB8070F9F65}">
      <dgm:prSet/>
      <dgm:spPr/>
      <dgm:t>
        <a:bodyPr/>
        <a:lstStyle/>
        <a:p>
          <a:endParaRPr lang="en-US"/>
        </a:p>
      </dgm:t>
    </dgm:pt>
    <dgm:pt modelId="{EEB6BC22-BDDD-4EEB-A7A1-2603560AC490}" type="pres">
      <dgm:prSet presAssocID="{80AB5E67-F719-4A17-9793-E824BE1DAF7B}" presName="Name0" presStyleCnt="0">
        <dgm:presLayoutVars>
          <dgm:dir/>
          <dgm:animLvl val="lvl"/>
          <dgm:resizeHandles val="exact"/>
        </dgm:presLayoutVars>
      </dgm:prSet>
      <dgm:spPr/>
    </dgm:pt>
    <dgm:pt modelId="{224D679B-FE81-43FB-8A26-1573F520D471}" type="pres">
      <dgm:prSet presAssocID="{89D1764D-EA4D-4765-9A0B-6BF7673BED13}" presName="composite" presStyleCnt="0"/>
      <dgm:spPr/>
    </dgm:pt>
    <dgm:pt modelId="{1E60C605-A615-4CAC-A53B-11BBD37AD8F1}" type="pres">
      <dgm:prSet presAssocID="{89D1764D-EA4D-4765-9A0B-6BF7673BED13}" presName="parTx" presStyleLbl="alignNode1" presStyleIdx="0" presStyleCnt="3">
        <dgm:presLayoutVars>
          <dgm:chMax val="0"/>
          <dgm:chPref val="0"/>
          <dgm:bulletEnabled val="1"/>
        </dgm:presLayoutVars>
      </dgm:prSet>
      <dgm:spPr/>
    </dgm:pt>
    <dgm:pt modelId="{B4520699-B1A4-4BAB-B8F3-7B2F65AAD3C7}" type="pres">
      <dgm:prSet presAssocID="{89D1764D-EA4D-4765-9A0B-6BF7673BED13}" presName="desTx" presStyleLbl="alignAccFollowNode1" presStyleIdx="0" presStyleCnt="3">
        <dgm:presLayoutVars>
          <dgm:bulletEnabled val="1"/>
        </dgm:presLayoutVars>
      </dgm:prSet>
      <dgm:spPr/>
    </dgm:pt>
    <dgm:pt modelId="{7EE8689F-FC61-46C3-9DFD-FA9D68822203}" type="pres">
      <dgm:prSet presAssocID="{1E8037E7-2669-4E8F-828D-2D64BCDDB21A}" presName="space" presStyleCnt="0"/>
      <dgm:spPr/>
    </dgm:pt>
    <dgm:pt modelId="{733FC10C-A90D-452A-A8C6-9EB8A5188492}" type="pres">
      <dgm:prSet presAssocID="{CCCE591C-E215-4F9A-83B9-7D6A52EA4E92}" presName="composite" presStyleCnt="0"/>
      <dgm:spPr/>
    </dgm:pt>
    <dgm:pt modelId="{A573F497-0FEB-4BA7-8E3E-D4CC6993B287}" type="pres">
      <dgm:prSet presAssocID="{CCCE591C-E215-4F9A-83B9-7D6A52EA4E92}" presName="parTx" presStyleLbl="alignNode1" presStyleIdx="1" presStyleCnt="3">
        <dgm:presLayoutVars>
          <dgm:chMax val="0"/>
          <dgm:chPref val="0"/>
          <dgm:bulletEnabled val="1"/>
        </dgm:presLayoutVars>
      </dgm:prSet>
      <dgm:spPr/>
    </dgm:pt>
    <dgm:pt modelId="{319259CF-8BAE-44C2-BDC4-D813AE003D89}" type="pres">
      <dgm:prSet presAssocID="{CCCE591C-E215-4F9A-83B9-7D6A52EA4E92}" presName="desTx" presStyleLbl="alignAccFollowNode1" presStyleIdx="1" presStyleCnt="3">
        <dgm:presLayoutVars>
          <dgm:bulletEnabled val="1"/>
        </dgm:presLayoutVars>
      </dgm:prSet>
      <dgm:spPr/>
    </dgm:pt>
    <dgm:pt modelId="{B158D434-3E73-45D6-9714-FF087163280C}" type="pres">
      <dgm:prSet presAssocID="{88EB57C1-4CBF-416A-B7D9-435E531F3385}" presName="space" presStyleCnt="0"/>
      <dgm:spPr/>
    </dgm:pt>
    <dgm:pt modelId="{7EBF0090-183A-440A-83E6-3AB944456F3B}" type="pres">
      <dgm:prSet presAssocID="{CF6C0985-2E68-44EF-B27C-CFB7EB3ADD20}" presName="composite" presStyleCnt="0"/>
      <dgm:spPr/>
    </dgm:pt>
    <dgm:pt modelId="{A424BF9B-2741-48C6-B96C-479CA252C85E}" type="pres">
      <dgm:prSet presAssocID="{CF6C0985-2E68-44EF-B27C-CFB7EB3ADD20}" presName="parTx" presStyleLbl="alignNode1" presStyleIdx="2" presStyleCnt="3">
        <dgm:presLayoutVars>
          <dgm:chMax val="0"/>
          <dgm:chPref val="0"/>
          <dgm:bulletEnabled val="1"/>
        </dgm:presLayoutVars>
      </dgm:prSet>
      <dgm:spPr/>
    </dgm:pt>
    <dgm:pt modelId="{2F305261-767F-4F05-90AA-C3EE2C13B137}" type="pres">
      <dgm:prSet presAssocID="{CF6C0985-2E68-44EF-B27C-CFB7EB3ADD20}" presName="desTx" presStyleLbl="alignAccFollowNode1" presStyleIdx="2" presStyleCnt="3">
        <dgm:presLayoutVars>
          <dgm:bulletEnabled val="1"/>
        </dgm:presLayoutVars>
      </dgm:prSet>
      <dgm:spPr/>
    </dgm:pt>
  </dgm:ptLst>
  <dgm:cxnLst>
    <dgm:cxn modelId="{9ED8A909-0CA1-4284-B2DE-30DD3EB7A44E}" type="presOf" srcId="{98F176F3-FC7C-4AB8-9A5B-E833A2EABB52}" destId="{319259CF-8BAE-44C2-BDC4-D813AE003D89}" srcOrd="0" destOrd="0" presId="urn:microsoft.com/office/officeart/2005/8/layout/hList1"/>
    <dgm:cxn modelId="{2238E32E-9B57-4986-8CDE-58222789B710}" srcId="{CF6C0985-2E68-44EF-B27C-CFB7EB3ADD20}" destId="{444869DC-2797-4364-82DF-57B43ABB12F3}" srcOrd="0" destOrd="0" parTransId="{19A77551-61FB-46A4-A345-8467BA55955F}" sibTransId="{A967F1DA-1A70-4A25-8B5E-0F3AB2A59A36}"/>
    <dgm:cxn modelId="{F52EEB3B-A235-439E-AD86-BE3AE31A12CD}" type="presOf" srcId="{943D3934-2479-42D8-BF08-87AA14E79F7D}" destId="{2F305261-767F-4F05-90AA-C3EE2C13B137}" srcOrd="0" destOrd="1" presId="urn:microsoft.com/office/officeart/2005/8/layout/hList1"/>
    <dgm:cxn modelId="{F9927A60-6AF5-4937-B502-6E5A61079B73}" srcId="{89D1764D-EA4D-4765-9A0B-6BF7673BED13}" destId="{4F668582-DBF1-482C-884B-649C17D4E5D9}" srcOrd="1" destOrd="0" parTransId="{54841489-CD4A-4DFA-BD69-108C1D9C59BC}" sibTransId="{C817AB05-032C-4193-883A-7B12325C2310}"/>
    <dgm:cxn modelId="{761D8261-DFAA-4B6C-B660-E7B7482ABABB}" type="presOf" srcId="{4F668582-DBF1-482C-884B-649C17D4E5D9}" destId="{B4520699-B1A4-4BAB-B8F3-7B2F65AAD3C7}" srcOrd="0" destOrd="1" presId="urn:microsoft.com/office/officeart/2005/8/layout/hList1"/>
    <dgm:cxn modelId="{0940B14C-A2D3-4324-826B-5188993732BD}" type="presOf" srcId="{CCCE591C-E215-4F9A-83B9-7D6A52EA4E92}" destId="{A573F497-0FEB-4BA7-8E3E-D4CC6993B287}" srcOrd="0" destOrd="0" presId="urn:microsoft.com/office/officeart/2005/8/layout/hList1"/>
    <dgm:cxn modelId="{FA96D678-4B3D-45F0-888E-53F1C2CAC3FA}" srcId="{80AB5E67-F719-4A17-9793-E824BE1DAF7B}" destId="{89D1764D-EA4D-4765-9A0B-6BF7673BED13}" srcOrd="0" destOrd="0" parTransId="{26315BA5-D68A-4576-8BEF-AF3266831A36}" sibTransId="{1E8037E7-2669-4E8F-828D-2D64BCDDB21A}"/>
    <dgm:cxn modelId="{4946F68E-5EBB-4A36-8DD8-46FBCE3131CA}" type="presOf" srcId="{7AC9FC6B-F99E-4368-9822-990EADE33251}" destId="{2F305261-767F-4F05-90AA-C3EE2C13B137}" srcOrd="0" destOrd="2" presId="urn:microsoft.com/office/officeart/2005/8/layout/hList1"/>
    <dgm:cxn modelId="{40079494-8CD9-46F9-BD18-4FB8070F9F65}" srcId="{CF6C0985-2E68-44EF-B27C-CFB7EB3ADD20}" destId="{943D3934-2479-42D8-BF08-87AA14E79F7D}" srcOrd="1" destOrd="0" parTransId="{BAE9CA6F-8835-44BF-806F-1CF5B387E2E5}" sibTransId="{7EE1E7EC-A4E4-4CC9-92FB-C63C38E76CE7}"/>
    <dgm:cxn modelId="{D8DD7495-84FB-472F-BE68-EA03F7BD393A}" type="presOf" srcId="{89D1764D-EA4D-4765-9A0B-6BF7673BED13}" destId="{1E60C605-A615-4CAC-A53B-11BBD37AD8F1}" srcOrd="0" destOrd="0" presId="urn:microsoft.com/office/officeart/2005/8/layout/hList1"/>
    <dgm:cxn modelId="{348C8F9E-820A-4819-85D3-4DBFE259D464}" srcId="{CCCE591C-E215-4F9A-83B9-7D6A52EA4E92}" destId="{98F176F3-FC7C-4AB8-9A5B-E833A2EABB52}" srcOrd="0" destOrd="0" parTransId="{A12C912F-C7F8-47E6-B9A4-EB9FE0DE8E91}" sibTransId="{985169E5-B64D-4384-B206-7BFA9DFE89DD}"/>
    <dgm:cxn modelId="{ABA2249F-A193-4464-A402-A137EE78716D}" type="presOf" srcId="{F8691205-914E-4E99-AF98-0C4CE1FFDD9F}" destId="{B4520699-B1A4-4BAB-B8F3-7B2F65AAD3C7}" srcOrd="0" destOrd="0" presId="urn:microsoft.com/office/officeart/2005/8/layout/hList1"/>
    <dgm:cxn modelId="{948539B7-D263-46B4-A126-AE7869D45DD0}" type="presOf" srcId="{80AB5E67-F719-4A17-9793-E824BE1DAF7B}" destId="{EEB6BC22-BDDD-4EEB-A7A1-2603560AC490}" srcOrd="0" destOrd="0" presId="urn:microsoft.com/office/officeart/2005/8/layout/hList1"/>
    <dgm:cxn modelId="{06A2FEC6-B746-485D-97B0-3CA903F40C44}" type="presOf" srcId="{A4765121-8153-494B-A215-2B9EB02E89F0}" destId="{319259CF-8BAE-44C2-BDC4-D813AE003D89}" srcOrd="0" destOrd="1" presId="urn:microsoft.com/office/officeart/2005/8/layout/hList1"/>
    <dgm:cxn modelId="{1EC118C9-FBB2-4702-AEE7-845DFD48415B}" srcId="{80AB5E67-F719-4A17-9793-E824BE1DAF7B}" destId="{CCCE591C-E215-4F9A-83B9-7D6A52EA4E92}" srcOrd="1" destOrd="0" parTransId="{0E05CCB1-78B6-41D8-A439-32F848008B07}" sibTransId="{88EB57C1-4CBF-416A-B7D9-435E531F3385}"/>
    <dgm:cxn modelId="{3CB3FECD-9808-49F1-9F0B-77C1AFA0D2B3}" srcId="{CCCE591C-E215-4F9A-83B9-7D6A52EA4E92}" destId="{A4765121-8153-494B-A215-2B9EB02E89F0}" srcOrd="1" destOrd="0" parTransId="{F46FCE08-1B7B-4423-B485-1968CF4CF173}" sibTransId="{B61172A7-3035-4D33-A7A7-231D3C071B78}"/>
    <dgm:cxn modelId="{B54D90D1-61A9-4536-B13B-C4F689300D67}" srcId="{80AB5E67-F719-4A17-9793-E824BE1DAF7B}" destId="{CF6C0985-2E68-44EF-B27C-CFB7EB3ADD20}" srcOrd="2" destOrd="0" parTransId="{1FFEA9F3-C1D9-417E-8C69-59C1E6AE2A7E}" sibTransId="{E47BB6E3-5505-40E2-8E07-0DD24D88CA1D}"/>
    <dgm:cxn modelId="{D15F42DA-3275-4663-82D4-DFD4531180A3}" type="presOf" srcId="{CF6C0985-2E68-44EF-B27C-CFB7EB3ADD20}" destId="{A424BF9B-2741-48C6-B96C-479CA252C85E}" srcOrd="0" destOrd="0" presId="urn:microsoft.com/office/officeart/2005/8/layout/hList1"/>
    <dgm:cxn modelId="{D2F7FFDD-D221-48EC-A28F-0CF7189817B8}" type="presOf" srcId="{444869DC-2797-4364-82DF-57B43ABB12F3}" destId="{2F305261-767F-4F05-90AA-C3EE2C13B137}" srcOrd="0" destOrd="0" presId="urn:microsoft.com/office/officeart/2005/8/layout/hList1"/>
    <dgm:cxn modelId="{F15D66F0-D3AB-4BC2-AD70-81C73B1D2D1D}" srcId="{CF6C0985-2E68-44EF-B27C-CFB7EB3ADD20}" destId="{7AC9FC6B-F99E-4368-9822-990EADE33251}" srcOrd="2" destOrd="0" parTransId="{C00B8911-26C7-4212-82FD-354364D3D6D8}" sibTransId="{DA3076BF-2D60-49A5-9D6A-4B287C6CA527}"/>
    <dgm:cxn modelId="{73D848F1-89E0-499D-85B4-4C8CBA771A36}" srcId="{89D1764D-EA4D-4765-9A0B-6BF7673BED13}" destId="{F8691205-914E-4E99-AF98-0C4CE1FFDD9F}" srcOrd="0" destOrd="0" parTransId="{27289529-1F0A-4207-864B-ACB7C9B46A6C}" sibTransId="{572178A3-DE2C-4BBA-96D8-8FEDC3AFEFAE}"/>
    <dgm:cxn modelId="{DC3C2E6A-E738-4AF9-A534-3E4352C0D771}" type="presParOf" srcId="{EEB6BC22-BDDD-4EEB-A7A1-2603560AC490}" destId="{224D679B-FE81-43FB-8A26-1573F520D471}" srcOrd="0" destOrd="0" presId="urn:microsoft.com/office/officeart/2005/8/layout/hList1"/>
    <dgm:cxn modelId="{BF54DA35-A115-40EA-A6EE-6CA3BE32EAB1}" type="presParOf" srcId="{224D679B-FE81-43FB-8A26-1573F520D471}" destId="{1E60C605-A615-4CAC-A53B-11BBD37AD8F1}" srcOrd="0" destOrd="0" presId="urn:microsoft.com/office/officeart/2005/8/layout/hList1"/>
    <dgm:cxn modelId="{BC798766-013C-4903-9EBF-47D838A79079}" type="presParOf" srcId="{224D679B-FE81-43FB-8A26-1573F520D471}" destId="{B4520699-B1A4-4BAB-B8F3-7B2F65AAD3C7}" srcOrd="1" destOrd="0" presId="urn:microsoft.com/office/officeart/2005/8/layout/hList1"/>
    <dgm:cxn modelId="{EE8DB7FA-A863-401B-8F32-9F2E5427B086}" type="presParOf" srcId="{EEB6BC22-BDDD-4EEB-A7A1-2603560AC490}" destId="{7EE8689F-FC61-46C3-9DFD-FA9D68822203}" srcOrd="1" destOrd="0" presId="urn:microsoft.com/office/officeart/2005/8/layout/hList1"/>
    <dgm:cxn modelId="{66EB4085-7E9C-48CE-A5A2-0B06C40D7CBD}" type="presParOf" srcId="{EEB6BC22-BDDD-4EEB-A7A1-2603560AC490}" destId="{733FC10C-A90D-452A-A8C6-9EB8A5188492}" srcOrd="2" destOrd="0" presId="urn:microsoft.com/office/officeart/2005/8/layout/hList1"/>
    <dgm:cxn modelId="{3D9BDB4B-5A63-4BA2-83BE-CD209799967E}" type="presParOf" srcId="{733FC10C-A90D-452A-A8C6-9EB8A5188492}" destId="{A573F497-0FEB-4BA7-8E3E-D4CC6993B287}" srcOrd="0" destOrd="0" presId="urn:microsoft.com/office/officeart/2005/8/layout/hList1"/>
    <dgm:cxn modelId="{C2C2EDD8-7202-473B-82BD-4523C40B1C0C}" type="presParOf" srcId="{733FC10C-A90D-452A-A8C6-9EB8A5188492}" destId="{319259CF-8BAE-44C2-BDC4-D813AE003D89}" srcOrd="1" destOrd="0" presId="urn:microsoft.com/office/officeart/2005/8/layout/hList1"/>
    <dgm:cxn modelId="{AF587264-4539-4CB9-B532-B925D5A4C60C}" type="presParOf" srcId="{EEB6BC22-BDDD-4EEB-A7A1-2603560AC490}" destId="{B158D434-3E73-45D6-9714-FF087163280C}" srcOrd="3" destOrd="0" presId="urn:microsoft.com/office/officeart/2005/8/layout/hList1"/>
    <dgm:cxn modelId="{ADA826E5-58F7-4EAE-AD7A-6B7EE9FDAC95}" type="presParOf" srcId="{EEB6BC22-BDDD-4EEB-A7A1-2603560AC490}" destId="{7EBF0090-183A-440A-83E6-3AB944456F3B}" srcOrd="4" destOrd="0" presId="urn:microsoft.com/office/officeart/2005/8/layout/hList1"/>
    <dgm:cxn modelId="{7EDD3BD0-6DB5-42C9-8A71-89E5AA47F421}" type="presParOf" srcId="{7EBF0090-183A-440A-83E6-3AB944456F3B}" destId="{A424BF9B-2741-48C6-B96C-479CA252C85E}" srcOrd="0" destOrd="0" presId="urn:microsoft.com/office/officeart/2005/8/layout/hList1"/>
    <dgm:cxn modelId="{F95F1EAC-5C28-4377-848B-D9113D53B1C9}" type="presParOf" srcId="{7EBF0090-183A-440A-83E6-3AB944456F3B}" destId="{2F305261-767F-4F05-90AA-C3EE2C13B13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91C10A-8C63-42A6-8C8E-7D9E72A6899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35BCA27-4CF8-4F7A-9D4F-002CD3C6FE42}">
      <dgm:prSet/>
      <dgm:spPr/>
      <dgm:t>
        <a:bodyPr/>
        <a:lstStyle/>
        <a:p>
          <a:r>
            <a:rPr lang="en-US"/>
            <a:t>End of Course Tests</a:t>
          </a:r>
        </a:p>
      </dgm:t>
    </dgm:pt>
    <dgm:pt modelId="{5DC60A41-90F9-4AF9-AE98-6BE7120E176D}" type="parTrans" cxnId="{D8EA73FF-2D9F-4FC6-9892-2182A41DE48C}">
      <dgm:prSet/>
      <dgm:spPr/>
      <dgm:t>
        <a:bodyPr/>
        <a:lstStyle/>
        <a:p>
          <a:endParaRPr lang="en-US"/>
        </a:p>
      </dgm:t>
    </dgm:pt>
    <dgm:pt modelId="{BF86E5B0-B7CE-4B03-A368-E62141EF4707}" type="sibTrans" cxnId="{D8EA73FF-2D9F-4FC6-9892-2182A41DE48C}">
      <dgm:prSet/>
      <dgm:spPr/>
      <dgm:t>
        <a:bodyPr/>
        <a:lstStyle/>
        <a:p>
          <a:endParaRPr lang="en-US"/>
        </a:p>
      </dgm:t>
    </dgm:pt>
    <dgm:pt modelId="{7F3C1FB5-6DE7-4AF7-9BC9-10AA427BF07C}">
      <dgm:prSet/>
      <dgm:spPr/>
      <dgm:t>
        <a:bodyPr/>
        <a:lstStyle/>
        <a:p>
          <a:r>
            <a:rPr lang="en-US"/>
            <a:t>Literature &amp; Composition II</a:t>
          </a:r>
        </a:p>
      </dgm:t>
    </dgm:pt>
    <dgm:pt modelId="{ED2A05FB-9A17-41ED-83BB-42B251E4D7E6}" type="parTrans" cxnId="{5D89A196-9A14-4FD6-AB79-B96436F0BD6F}">
      <dgm:prSet/>
      <dgm:spPr/>
      <dgm:t>
        <a:bodyPr/>
        <a:lstStyle/>
        <a:p>
          <a:endParaRPr lang="en-US"/>
        </a:p>
      </dgm:t>
    </dgm:pt>
    <dgm:pt modelId="{1CDC75E3-7318-437A-8E3B-F49FB925EC2E}" type="sibTrans" cxnId="{5D89A196-9A14-4FD6-AB79-B96436F0BD6F}">
      <dgm:prSet/>
      <dgm:spPr/>
      <dgm:t>
        <a:bodyPr/>
        <a:lstStyle/>
        <a:p>
          <a:endParaRPr lang="en-US"/>
        </a:p>
      </dgm:t>
    </dgm:pt>
    <dgm:pt modelId="{DBFA35CE-656C-4B09-83FA-A56A5A0E82A9}">
      <dgm:prSet/>
      <dgm:spPr/>
      <dgm:t>
        <a:bodyPr/>
        <a:lstStyle/>
        <a:p>
          <a:r>
            <a:rPr lang="en-US"/>
            <a:t>Biology</a:t>
          </a:r>
        </a:p>
      </dgm:t>
    </dgm:pt>
    <dgm:pt modelId="{1AC3D9AD-94ED-4C38-8805-17E6288CEBB9}" type="parTrans" cxnId="{27D5EA03-5E66-4E6E-A38D-987C805A4AF1}">
      <dgm:prSet/>
      <dgm:spPr/>
      <dgm:t>
        <a:bodyPr/>
        <a:lstStyle/>
        <a:p>
          <a:endParaRPr lang="en-US"/>
        </a:p>
      </dgm:t>
    </dgm:pt>
    <dgm:pt modelId="{F8D9F54D-533F-4B83-8397-3DDC135DAE3E}" type="sibTrans" cxnId="{27D5EA03-5E66-4E6E-A38D-987C805A4AF1}">
      <dgm:prSet/>
      <dgm:spPr/>
      <dgm:t>
        <a:bodyPr/>
        <a:lstStyle/>
        <a:p>
          <a:endParaRPr lang="en-US"/>
        </a:p>
      </dgm:t>
    </dgm:pt>
    <dgm:pt modelId="{6D5B16DF-B8D2-4B9D-81F4-BB8BDF4FA39F}">
      <dgm:prSet/>
      <dgm:spPr/>
      <dgm:t>
        <a:bodyPr/>
        <a:lstStyle/>
        <a:p>
          <a:r>
            <a:rPr lang="en-US"/>
            <a:t>U.S. History</a:t>
          </a:r>
        </a:p>
      </dgm:t>
    </dgm:pt>
    <dgm:pt modelId="{876B45EF-BA0B-4948-B26C-DCC889EB4193}" type="parTrans" cxnId="{11EB2BCE-0752-44E1-9C33-59B6E9FCF663}">
      <dgm:prSet/>
      <dgm:spPr/>
      <dgm:t>
        <a:bodyPr/>
        <a:lstStyle/>
        <a:p>
          <a:endParaRPr lang="en-US"/>
        </a:p>
      </dgm:t>
    </dgm:pt>
    <dgm:pt modelId="{A3859D47-D070-4CB1-AB7D-2E812FF1D681}" type="sibTrans" cxnId="{11EB2BCE-0752-44E1-9C33-59B6E9FCF663}">
      <dgm:prSet/>
      <dgm:spPr/>
      <dgm:t>
        <a:bodyPr/>
        <a:lstStyle/>
        <a:p>
          <a:endParaRPr lang="en-US"/>
        </a:p>
      </dgm:t>
    </dgm:pt>
    <dgm:pt modelId="{05B63057-6A1D-4B43-AFBA-F6F11F9D418D}">
      <dgm:prSet/>
      <dgm:spPr/>
      <dgm:t>
        <a:bodyPr/>
        <a:lstStyle/>
        <a:p>
          <a:r>
            <a:rPr lang="en-US"/>
            <a:t>Algebra Concepts &amp; Connections </a:t>
          </a:r>
        </a:p>
      </dgm:t>
    </dgm:pt>
    <dgm:pt modelId="{69D6C790-022A-4E95-B76D-E50076A3197F}" type="parTrans" cxnId="{5B98E3DC-0B46-480D-A925-0EBA1AC358F3}">
      <dgm:prSet/>
      <dgm:spPr/>
      <dgm:t>
        <a:bodyPr/>
        <a:lstStyle/>
        <a:p>
          <a:endParaRPr lang="en-US"/>
        </a:p>
      </dgm:t>
    </dgm:pt>
    <dgm:pt modelId="{0020C9E8-EA8E-4458-87D1-A094FEEE8085}" type="sibTrans" cxnId="{5B98E3DC-0B46-480D-A925-0EBA1AC358F3}">
      <dgm:prSet/>
      <dgm:spPr/>
      <dgm:t>
        <a:bodyPr/>
        <a:lstStyle/>
        <a:p>
          <a:endParaRPr lang="en-US"/>
        </a:p>
      </dgm:t>
    </dgm:pt>
    <dgm:pt modelId="{8BF65601-2E06-46AC-BCDD-FA76FA9BFCC3}">
      <dgm:prSet/>
      <dgm:spPr/>
      <dgm:t>
        <a:bodyPr/>
        <a:lstStyle/>
        <a:p>
          <a:r>
            <a:rPr lang="en-US"/>
            <a:t>PSAT</a:t>
          </a:r>
        </a:p>
      </dgm:t>
    </dgm:pt>
    <dgm:pt modelId="{1D83378D-7138-4507-B8EB-EE1D967456FC}" type="parTrans" cxnId="{7A73EDEE-8C25-4D78-9D91-3D1148A7B511}">
      <dgm:prSet/>
      <dgm:spPr/>
      <dgm:t>
        <a:bodyPr/>
        <a:lstStyle/>
        <a:p>
          <a:endParaRPr lang="en-US"/>
        </a:p>
      </dgm:t>
    </dgm:pt>
    <dgm:pt modelId="{7EE03D66-AACD-4864-BB2E-71011DF6AFDF}" type="sibTrans" cxnId="{7A73EDEE-8C25-4D78-9D91-3D1148A7B511}">
      <dgm:prSet/>
      <dgm:spPr/>
      <dgm:t>
        <a:bodyPr/>
        <a:lstStyle/>
        <a:p>
          <a:endParaRPr lang="en-US"/>
        </a:p>
      </dgm:t>
    </dgm:pt>
    <dgm:pt modelId="{B670B189-E2F9-4576-8E7A-30F6AD449D8B}">
      <dgm:prSet/>
      <dgm:spPr/>
      <dgm:t>
        <a:bodyPr/>
        <a:lstStyle/>
        <a:p>
          <a:r>
            <a:rPr lang="en-US" dirty="0"/>
            <a:t>Preliminary Scholastic Aptitude Test</a:t>
          </a:r>
        </a:p>
      </dgm:t>
    </dgm:pt>
    <dgm:pt modelId="{EC0AFE38-521C-40EC-BCFB-D0E0852541E6}" type="parTrans" cxnId="{E803701A-5056-43D9-9F51-154FF0F1641B}">
      <dgm:prSet/>
      <dgm:spPr/>
      <dgm:t>
        <a:bodyPr/>
        <a:lstStyle/>
        <a:p>
          <a:endParaRPr lang="en-US"/>
        </a:p>
      </dgm:t>
    </dgm:pt>
    <dgm:pt modelId="{BC4C5853-3865-4BF5-8AB8-2D274622CF67}" type="sibTrans" cxnId="{E803701A-5056-43D9-9F51-154FF0F1641B}">
      <dgm:prSet/>
      <dgm:spPr/>
      <dgm:t>
        <a:bodyPr/>
        <a:lstStyle/>
        <a:p>
          <a:endParaRPr lang="en-US"/>
        </a:p>
      </dgm:t>
    </dgm:pt>
    <dgm:pt modelId="{7E33A965-F80E-46E0-8052-4DD283E4CF6B}">
      <dgm:prSet/>
      <dgm:spPr/>
      <dgm:t>
        <a:bodyPr/>
        <a:lstStyle/>
        <a:p>
          <a:r>
            <a:rPr lang="en-US" dirty="0"/>
            <a:t>Provides a standardized view of a student’s scholastic skills and helps students compare themselves with other college-bound students nationwide. </a:t>
          </a:r>
        </a:p>
      </dgm:t>
    </dgm:pt>
    <dgm:pt modelId="{9BDF3512-1EAF-4AB6-9071-3F054B97536D}" type="parTrans" cxnId="{84FA8AE6-F14D-457F-9AB9-4BEA65DC492A}">
      <dgm:prSet/>
      <dgm:spPr/>
      <dgm:t>
        <a:bodyPr/>
        <a:lstStyle/>
        <a:p>
          <a:endParaRPr lang="en-US"/>
        </a:p>
      </dgm:t>
    </dgm:pt>
    <dgm:pt modelId="{E0C3DF8F-8571-4E99-917A-54038FB6F021}" type="sibTrans" cxnId="{84FA8AE6-F14D-457F-9AB9-4BEA65DC492A}">
      <dgm:prSet/>
      <dgm:spPr/>
      <dgm:t>
        <a:bodyPr/>
        <a:lstStyle/>
        <a:p>
          <a:endParaRPr lang="en-US"/>
        </a:p>
      </dgm:t>
    </dgm:pt>
    <dgm:pt modelId="{FD6751C6-C8D7-48A2-B8FA-9EF76F1C51A4}">
      <dgm:prSet/>
      <dgm:spPr/>
      <dgm:t>
        <a:bodyPr/>
        <a:lstStyle/>
        <a:p>
          <a:r>
            <a:rPr lang="en-US" dirty="0"/>
            <a:t>Was taken Oct 23</a:t>
          </a:r>
          <a:r>
            <a:rPr lang="en-US" baseline="30000" dirty="0"/>
            <a:t>rd</a:t>
          </a:r>
          <a:r>
            <a:rPr lang="en-US" dirty="0"/>
            <a:t>.</a:t>
          </a:r>
        </a:p>
      </dgm:t>
    </dgm:pt>
    <dgm:pt modelId="{C1A4249B-6282-431B-B696-5AFF002A60AD}" type="parTrans" cxnId="{E974D003-7F6A-426B-9FB3-F6A139DA3460}">
      <dgm:prSet/>
      <dgm:spPr/>
      <dgm:t>
        <a:bodyPr/>
        <a:lstStyle/>
        <a:p>
          <a:endParaRPr lang="en-US"/>
        </a:p>
      </dgm:t>
    </dgm:pt>
    <dgm:pt modelId="{12338BD1-F9A9-49A7-82BE-3A0646F359E0}" type="sibTrans" cxnId="{E974D003-7F6A-426B-9FB3-F6A139DA3460}">
      <dgm:prSet/>
      <dgm:spPr/>
      <dgm:t>
        <a:bodyPr/>
        <a:lstStyle/>
        <a:p>
          <a:endParaRPr lang="en-US"/>
        </a:p>
      </dgm:t>
    </dgm:pt>
    <dgm:pt modelId="{20296EDA-DBDC-4254-B3F4-E75206F7B270}">
      <dgm:prSet/>
      <dgm:spPr/>
      <dgm:t>
        <a:bodyPr/>
        <a:lstStyle/>
        <a:p>
          <a:r>
            <a:rPr lang="en-US"/>
            <a:t>SAT / ACT</a:t>
          </a:r>
        </a:p>
      </dgm:t>
    </dgm:pt>
    <dgm:pt modelId="{76C76403-CDCF-4F89-957D-A0E1CE2FC252}" type="parTrans" cxnId="{E8A3DA0F-4851-40B8-BC9F-C6CAEAC3EDAB}">
      <dgm:prSet/>
      <dgm:spPr/>
      <dgm:t>
        <a:bodyPr/>
        <a:lstStyle/>
        <a:p>
          <a:endParaRPr lang="en-US"/>
        </a:p>
      </dgm:t>
    </dgm:pt>
    <dgm:pt modelId="{C8FAAC9F-3FC6-4E86-9D35-79C079697093}" type="sibTrans" cxnId="{E8A3DA0F-4851-40B8-BC9F-C6CAEAC3EDAB}">
      <dgm:prSet/>
      <dgm:spPr/>
      <dgm:t>
        <a:bodyPr/>
        <a:lstStyle/>
        <a:p>
          <a:endParaRPr lang="en-US"/>
        </a:p>
      </dgm:t>
    </dgm:pt>
    <dgm:pt modelId="{73CD37A7-E58E-4EB8-A69F-0FFA5B3D88EB}">
      <dgm:prSet/>
      <dgm:spPr/>
      <dgm:t>
        <a:bodyPr/>
        <a:lstStyle/>
        <a:p>
          <a:r>
            <a:rPr lang="en-US"/>
            <a:t>Standardized tests that colleges use to evaluate applicants</a:t>
          </a:r>
        </a:p>
      </dgm:t>
    </dgm:pt>
    <dgm:pt modelId="{7AEA3C9A-79D5-4A50-B818-E1666DF0073B}" type="parTrans" cxnId="{785C9DE8-783C-488E-AF1C-4676EBED389A}">
      <dgm:prSet/>
      <dgm:spPr/>
      <dgm:t>
        <a:bodyPr/>
        <a:lstStyle/>
        <a:p>
          <a:endParaRPr lang="en-US"/>
        </a:p>
      </dgm:t>
    </dgm:pt>
    <dgm:pt modelId="{97798B2E-F5EB-40F8-B124-642E0F5E0F1C}" type="sibTrans" cxnId="{785C9DE8-783C-488E-AF1C-4676EBED389A}">
      <dgm:prSet/>
      <dgm:spPr/>
      <dgm:t>
        <a:bodyPr/>
        <a:lstStyle/>
        <a:p>
          <a:endParaRPr lang="en-US"/>
        </a:p>
      </dgm:t>
    </dgm:pt>
    <dgm:pt modelId="{9148A92E-344A-4CFD-9169-8399FD7CF8A6}" type="pres">
      <dgm:prSet presAssocID="{0991C10A-8C63-42A6-8C8E-7D9E72A6899D}" presName="linear" presStyleCnt="0">
        <dgm:presLayoutVars>
          <dgm:animLvl val="lvl"/>
          <dgm:resizeHandles val="exact"/>
        </dgm:presLayoutVars>
      </dgm:prSet>
      <dgm:spPr/>
    </dgm:pt>
    <dgm:pt modelId="{ACE9E020-8A28-41D3-A04E-D40FEDCEA63F}" type="pres">
      <dgm:prSet presAssocID="{C35BCA27-4CF8-4F7A-9D4F-002CD3C6FE42}" presName="parentText" presStyleLbl="node1" presStyleIdx="0" presStyleCnt="3">
        <dgm:presLayoutVars>
          <dgm:chMax val="0"/>
          <dgm:bulletEnabled val="1"/>
        </dgm:presLayoutVars>
      </dgm:prSet>
      <dgm:spPr/>
    </dgm:pt>
    <dgm:pt modelId="{1B03B9BE-E954-481F-AED7-262376955F98}" type="pres">
      <dgm:prSet presAssocID="{C35BCA27-4CF8-4F7A-9D4F-002CD3C6FE42}" presName="childText" presStyleLbl="revTx" presStyleIdx="0" presStyleCnt="3">
        <dgm:presLayoutVars>
          <dgm:bulletEnabled val="1"/>
        </dgm:presLayoutVars>
      </dgm:prSet>
      <dgm:spPr/>
    </dgm:pt>
    <dgm:pt modelId="{10267EB0-C7F7-48C5-96A2-A4EE8656784A}" type="pres">
      <dgm:prSet presAssocID="{8BF65601-2E06-46AC-BCDD-FA76FA9BFCC3}" presName="parentText" presStyleLbl="node1" presStyleIdx="1" presStyleCnt="3">
        <dgm:presLayoutVars>
          <dgm:chMax val="0"/>
          <dgm:bulletEnabled val="1"/>
        </dgm:presLayoutVars>
      </dgm:prSet>
      <dgm:spPr/>
    </dgm:pt>
    <dgm:pt modelId="{030F79B6-C1FA-4808-A9BB-34DA95822788}" type="pres">
      <dgm:prSet presAssocID="{8BF65601-2E06-46AC-BCDD-FA76FA9BFCC3}" presName="childText" presStyleLbl="revTx" presStyleIdx="1" presStyleCnt="3">
        <dgm:presLayoutVars>
          <dgm:bulletEnabled val="1"/>
        </dgm:presLayoutVars>
      </dgm:prSet>
      <dgm:spPr/>
    </dgm:pt>
    <dgm:pt modelId="{E58E838A-5158-44F3-B847-4E2DA6F8EC38}" type="pres">
      <dgm:prSet presAssocID="{20296EDA-DBDC-4254-B3F4-E75206F7B270}" presName="parentText" presStyleLbl="node1" presStyleIdx="2" presStyleCnt="3">
        <dgm:presLayoutVars>
          <dgm:chMax val="0"/>
          <dgm:bulletEnabled val="1"/>
        </dgm:presLayoutVars>
      </dgm:prSet>
      <dgm:spPr/>
    </dgm:pt>
    <dgm:pt modelId="{D4287771-CC5F-4DF4-A164-8C108115A590}" type="pres">
      <dgm:prSet presAssocID="{20296EDA-DBDC-4254-B3F4-E75206F7B270}" presName="childText" presStyleLbl="revTx" presStyleIdx="2" presStyleCnt="3">
        <dgm:presLayoutVars>
          <dgm:bulletEnabled val="1"/>
        </dgm:presLayoutVars>
      </dgm:prSet>
      <dgm:spPr/>
    </dgm:pt>
  </dgm:ptLst>
  <dgm:cxnLst>
    <dgm:cxn modelId="{E974D003-7F6A-426B-9FB3-F6A139DA3460}" srcId="{8BF65601-2E06-46AC-BCDD-FA76FA9BFCC3}" destId="{FD6751C6-C8D7-48A2-B8FA-9EF76F1C51A4}" srcOrd="2" destOrd="0" parTransId="{C1A4249B-6282-431B-B696-5AFF002A60AD}" sibTransId="{12338BD1-F9A9-49A7-82BE-3A0646F359E0}"/>
    <dgm:cxn modelId="{27D5EA03-5E66-4E6E-A38D-987C805A4AF1}" srcId="{C35BCA27-4CF8-4F7A-9D4F-002CD3C6FE42}" destId="{DBFA35CE-656C-4B09-83FA-A56A5A0E82A9}" srcOrd="1" destOrd="0" parTransId="{1AC3D9AD-94ED-4C38-8805-17E6288CEBB9}" sibTransId="{F8D9F54D-533F-4B83-8397-3DDC135DAE3E}"/>
    <dgm:cxn modelId="{E8A3DA0F-4851-40B8-BC9F-C6CAEAC3EDAB}" srcId="{0991C10A-8C63-42A6-8C8E-7D9E72A6899D}" destId="{20296EDA-DBDC-4254-B3F4-E75206F7B270}" srcOrd="2" destOrd="0" parTransId="{76C76403-CDCF-4F89-957D-A0E1CE2FC252}" sibTransId="{C8FAAC9F-3FC6-4E86-9D35-79C079697093}"/>
    <dgm:cxn modelId="{E803701A-5056-43D9-9F51-154FF0F1641B}" srcId="{8BF65601-2E06-46AC-BCDD-FA76FA9BFCC3}" destId="{B670B189-E2F9-4576-8E7A-30F6AD449D8B}" srcOrd="0" destOrd="0" parTransId="{EC0AFE38-521C-40EC-BCFB-D0E0852541E6}" sibTransId="{BC4C5853-3865-4BF5-8AB8-2D274622CF67}"/>
    <dgm:cxn modelId="{144A1C69-E688-43EA-B901-680BFB0345DE}" type="presOf" srcId="{7F3C1FB5-6DE7-4AF7-9BC9-10AA427BF07C}" destId="{1B03B9BE-E954-481F-AED7-262376955F98}" srcOrd="0" destOrd="0" presId="urn:microsoft.com/office/officeart/2005/8/layout/vList2"/>
    <dgm:cxn modelId="{41FAA573-5A13-48DE-8F8A-F4A8821030F6}" type="presOf" srcId="{B670B189-E2F9-4576-8E7A-30F6AD449D8B}" destId="{030F79B6-C1FA-4808-A9BB-34DA95822788}" srcOrd="0" destOrd="0" presId="urn:microsoft.com/office/officeart/2005/8/layout/vList2"/>
    <dgm:cxn modelId="{C63F687D-0E17-45B5-BAA4-92FB5D2C1857}" type="presOf" srcId="{0991C10A-8C63-42A6-8C8E-7D9E72A6899D}" destId="{9148A92E-344A-4CFD-9169-8399FD7CF8A6}" srcOrd="0" destOrd="0" presId="urn:microsoft.com/office/officeart/2005/8/layout/vList2"/>
    <dgm:cxn modelId="{88F1B883-38AC-4540-B179-5144850BCBB3}" type="presOf" srcId="{73CD37A7-E58E-4EB8-A69F-0FFA5B3D88EB}" destId="{D4287771-CC5F-4DF4-A164-8C108115A590}" srcOrd="0" destOrd="0" presId="urn:microsoft.com/office/officeart/2005/8/layout/vList2"/>
    <dgm:cxn modelId="{E70ABD8B-AB89-4ADE-8F37-63BBF88A3957}" type="presOf" srcId="{7E33A965-F80E-46E0-8052-4DD283E4CF6B}" destId="{030F79B6-C1FA-4808-A9BB-34DA95822788}" srcOrd="0" destOrd="1" presId="urn:microsoft.com/office/officeart/2005/8/layout/vList2"/>
    <dgm:cxn modelId="{5D89A196-9A14-4FD6-AB79-B96436F0BD6F}" srcId="{C35BCA27-4CF8-4F7A-9D4F-002CD3C6FE42}" destId="{7F3C1FB5-6DE7-4AF7-9BC9-10AA427BF07C}" srcOrd="0" destOrd="0" parTransId="{ED2A05FB-9A17-41ED-83BB-42B251E4D7E6}" sibTransId="{1CDC75E3-7318-437A-8E3B-F49FB925EC2E}"/>
    <dgm:cxn modelId="{40A09BB8-04BB-428E-8D0B-A7CB2980D1E3}" type="presOf" srcId="{05B63057-6A1D-4B43-AFBA-F6F11F9D418D}" destId="{1B03B9BE-E954-481F-AED7-262376955F98}" srcOrd="0" destOrd="3" presId="urn:microsoft.com/office/officeart/2005/8/layout/vList2"/>
    <dgm:cxn modelId="{F76ED1B9-5016-4838-BA5E-AF958DADB91B}" type="presOf" srcId="{8BF65601-2E06-46AC-BCDD-FA76FA9BFCC3}" destId="{10267EB0-C7F7-48C5-96A2-A4EE8656784A}" srcOrd="0" destOrd="0" presId="urn:microsoft.com/office/officeart/2005/8/layout/vList2"/>
    <dgm:cxn modelId="{F0B83CC0-BBDB-4583-9A2F-C214EA8ACA36}" type="presOf" srcId="{20296EDA-DBDC-4254-B3F4-E75206F7B270}" destId="{E58E838A-5158-44F3-B847-4E2DA6F8EC38}" srcOrd="0" destOrd="0" presId="urn:microsoft.com/office/officeart/2005/8/layout/vList2"/>
    <dgm:cxn modelId="{72866ACA-3836-4860-92D7-367112FF7B6D}" type="presOf" srcId="{DBFA35CE-656C-4B09-83FA-A56A5A0E82A9}" destId="{1B03B9BE-E954-481F-AED7-262376955F98}" srcOrd="0" destOrd="1" presId="urn:microsoft.com/office/officeart/2005/8/layout/vList2"/>
    <dgm:cxn modelId="{11EB2BCE-0752-44E1-9C33-59B6E9FCF663}" srcId="{C35BCA27-4CF8-4F7A-9D4F-002CD3C6FE42}" destId="{6D5B16DF-B8D2-4B9D-81F4-BB8BDF4FA39F}" srcOrd="2" destOrd="0" parTransId="{876B45EF-BA0B-4948-B26C-DCC889EB4193}" sibTransId="{A3859D47-D070-4CB1-AB7D-2E812FF1D681}"/>
    <dgm:cxn modelId="{1D15ADD4-4286-497E-91C8-24D45B7181C4}" type="presOf" srcId="{C35BCA27-4CF8-4F7A-9D4F-002CD3C6FE42}" destId="{ACE9E020-8A28-41D3-A04E-D40FEDCEA63F}" srcOrd="0" destOrd="0" presId="urn:microsoft.com/office/officeart/2005/8/layout/vList2"/>
    <dgm:cxn modelId="{5B98E3DC-0B46-480D-A925-0EBA1AC358F3}" srcId="{C35BCA27-4CF8-4F7A-9D4F-002CD3C6FE42}" destId="{05B63057-6A1D-4B43-AFBA-F6F11F9D418D}" srcOrd="3" destOrd="0" parTransId="{69D6C790-022A-4E95-B76D-E50076A3197F}" sibTransId="{0020C9E8-EA8E-4458-87D1-A094FEEE8085}"/>
    <dgm:cxn modelId="{8C7424E2-74F8-4891-BE77-3722BFA3D6FF}" type="presOf" srcId="{FD6751C6-C8D7-48A2-B8FA-9EF76F1C51A4}" destId="{030F79B6-C1FA-4808-A9BB-34DA95822788}" srcOrd="0" destOrd="2" presId="urn:microsoft.com/office/officeart/2005/8/layout/vList2"/>
    <dgm:cxn modelId="{84FA8AE6-F14D-457F-9AB9-4BEA65DC492A}" srcId="{8BF65601-2E06-46AC-BCDD-FA76FA9BFCC3}" destId="{7E33A965-F80E-46E0-8052-4DD283E4CF6B}" srcOrd="1" destOrd="0" parTransId="{9BDF3512-1EAF-4AB6-9071-3F054B97536D}" sibTransId="{E0C3DF8F-8571-4E99-917A-54038FB6F021}"/>
    <dgm:cxn modelId="{785C9DE8-783C-488E-AF1C-4676EBED389A}" srcId="{20296EDA-DBDC-4254-B3F4-E75206F7B270}" destId="{73CD37A7-E58E-4EB8-A69F-0FFA5B3D88EB}" srcOrd="0" destOrd="0" parTransId="{7AEA3C9A-79D5-4A50-B818-E1666DF0073B}" sibTransId="{97798B2E-F5EB-40F8-B124-642E0F5E0F1C}"/>
    <dgm:cxn modelId="{61A927EE-1560-4263-A3D4-03FE0606F348}" type="presOf" srcId="{6D5B16DF-B8D2-4B9D-81F4-BB8BDF4FA39F}" destId="{1B03B9BE-E954-481F-AED7-262376955F98}" srcOrd="0" destOrd="2" presId="urn:microsoft.com/office/officeart/2005/8/layout/vList2"/>
    <dgm:cxn modelId="{7A73EDEE-8C25-4D78-9D91-3D1148A7B511}" srcId="{0991C10A-8C63-42A6-8C8E-7D9E72A6899D}" destId="{8BF65601-2E06-46AC-BCDD-FA76FA9BFCC3}" srcOrd="1" destOrd="0" parTransId="{1D83378D-7138-4507-B8EB-EE1D967456FC}" sibTransId="{7EE03D66-AACD-4864-BB2E-71011DF6AFDF}"/>
    <dgm:cxn modelId="{D8EA73FF-2D9F-4FC6-9892-2182A41DE48C}" srcId="{0991C10A-8C63-42A6-8C8E-7D9E72A6899D}" destId="{C35BCA27-4CF8-4F7A-9D4F-002CD3C6FE42}" srcOrd="0" destOrd="0" parTransId="{5DC60A41-90F9-4AF9-AE98-6BE7120E176D}" sibTransId="{BF86E5B0-B7CE-4B03-A368-E62141EF4707}"/>
    <dgm:cxn modelId="{99C27221-591A-4578-8B76-EADCBED61C3D}" type="presParOf" srcId="{9148A92E-344A-4CFD-9169-8399FD7CF8A6}" destId="{ACE9E020-8A28-41D3-A04E-D40FEDCEA63F}" srcOrd="0" destOrd="0" presId="urn:microsoft.com/office/officeart/2005/8/layout/vList2"/>
    <dgm:cxn modelId="{B2C7644F-2633-4641-A49B-6B32F254D585}" type="presParOf" srcId="{9148A92E-344A-4CFD-9169-8399FD7CF8A6}" destId="{1B03B9BE-E954-481F-AED7-262376955F98}" srcOrd="1" destOrd="0" presId="urn:microsoft.com/office/officeart/2005/8/layout/vList2"/>
    <dgm:cxn modelId="{E405E6F0-0CBC-435C-BDAE-FEC0665183BC}" type="presParOf" srcId="{9148A92E-344A-4CFD-9169-8399FD7CF8A6}" destId="{10267EB0-C7F7-48C5-96A2-A4EE8656784A}" srcOrd="2" destOrd="0" presId="urn:microsoft.com/office/officeart/2005/8/layout/vList2"/>
    <dgm:cxn modelId="{FD626023-B279-43A8-96F0-21C6A9ED3DA9}" type="presParOf" srcId="{9148A92E-344A-4CFD-9169-8399FD7CF8A6}" destId="{030F79B6-C1FA-4808-A9BB-34DA95822788}" srcOrd="3" destOrd="0" presId="urn:microsoft.com/office/officeart/2005/8/layout/vList2"/>
    <dgm:cxn modelId="{314F2B3D-8604-4682-809C-02E15FC534C2}" type="presParOf" srcId="{9148A92E-344A-4CFD-9169-8399FD7CF8A6}" destId="{E58E838A-5158-44F3-B847-4E2DA6F8EC38}" srcOrd="4" destOrd="0" presId="urn:microsoft.com/office/officeart/2005/8/layout/vList2"/>
    <dgm:cxn modelId="{39847992-5695-457E-B1E4-3B07BF8CD0E9}" type="presParOf" srcId="{9148A92E-344A-4CFD-9169-8399FD7CF8A6}" destId="{D4287771-CC5F-4DF4-A164-8C108115A59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53DB6A-2852-4B35-B100-DF430815DAC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08A24EA-8E14-480C-BD85-7EB92856FA72}">
      <dgm:prSet/>
      <dgm:spPr/>
      <dgm:t>
        <a:bodyPr/>
        <a:lstStyle/>
        <a:p>
          <a:r>
            <a:rPr lang="en-US" u="sng"/>
            <a:t>Maturity level </a:t>
          </a:r>
          <a:r>
            <a:rPr lang="en-US"/>
            <a:t>of the student</a:t>
          </a:r>
        </a:p>
      </dgm:t>
    </dgm:pt>
    <dgm:pt modelId="{D055AB3A-E57C-4125-B6F5-3DE3A4E1255F}" type="parTrans" cxnId="{11009079-E099-4432-B566-1CEEF1A7A15A}">
      <dgm:prSet/>
      <dgm:spPr/>
      <dgm:t>
        <a:bodyPr/>
        <a:lstStyle/>
        <a:p>
          <a:endParaRPr lang="en-US"/>
        </a:p>
      </dgm:t>
    </dgm:pt>
    <dgm:pt modelId="{9D390712-4CB9-404F-B45B-B1C699A3FA0C}" type="sibTrans" cxnId="{11009079-E099-4432-B566-1CEEF1A7A15A}">
      <dgm:prSet/>
      <dgm:spPr/>
      <dgm:t>
        <a:bodyPr/>
        <a:lstStyle/>
        <a:p>
          <a:endParaRPr lang="en-US"/>
        </a:p>
      </dgm:t>
    </dgm:pt>
    <dgm:pt modelId="{C98AF427-6EBF-4CC3-AFAC-E256CC677C23}">
      <dgm:prSet/>
      <dgm:spPr/>
      <dgm:t>
        <a:bodyPr/>
        <a:lstStyle/>
        <a:p>
          <a:r>
            <a:rPr lang="en-US"/>
            <a:t>Post-secondary </a:t>
          </a:r>
          <a:r>
            <a:rPr lang="en-US" u="sng"/>
            <a:t>plans</a:t>
          </a:r>
          <a:r>
            <a:rPr lang="en-US"/>
            <a:t> of the student</a:t>
          </a:r>
        </a:p>
      </dgm:t>
    </dgm:pt>
    <dgm:pt modelId="{5D39764F-D200-4D32-9CB1-BCC3C131B4DE}" type="parTrans" cxnId="{DF0BBEF7-ABAC-4FC6-8B39-D942ABE63389}">
      <dgm:prSet/>
      <dgm:spPr/>
      <dgm:t>
        <a:bodyPr/>
        <a:lstStyle/>
        <a:p>
          <a:endParaRPr lang="en-US"/>
        </a:p>
      </dgm:t>
    </dgm:pt>
    <dgm:pt modelId="{961EFF79-5E91-45D4-8C23-C648654779B1}" type="sibTrans" cxnId="{DF0BBEF7-ABAC-4FC6-8B39-D942ABE63389}">
      <dgm:prSet/>
      <dgm:spPr/>
      <dgm:t>
        <a:bodyPr/>
        <a:lstStyle/>
        <a:p>
          <a:endParaRPr lang="en-US"/>
        </a:p>
      </dgm:t>
    </dgm:pt>
    <dgm:pt modelId="{160517D5-D79C-447C-ABF2-3E4FC18A3F7D}">
      <dgm:prSet/>
      <dgm:spPr/>
      <dgm:t>
        <a:bodyPr/>
        <a:lstStyle/>
        <a:p>
          <a:r>
            <a:rPr lang="en-US" u="sng"/>
            <a:t>Individual career goals </a:t>
          </a:r>
          <a:r>
            <a:rPr lang="en-US"/>
            <a:t>and IGP (Individual Graduation Plan) </a:t>
          </a:r>
        </a:p>
      </dgm:t>
    </dgm:pt>
    <dgm:pt modelId="{94910C7E-1129-4BBB-8A27-815E85A14031}" type="parTrans" cxnId="{F5DF3A27-5196-4B32-886B-7AA89AF4C13D}">
      <dgm:prSet/>
      <dgm:spPr/>
      <dgm:t>
        <a:bodyPr/>
        <a:lstStyle/>
        <a:p>
          <a:endParaRPr lang="en-US"/>
        </a:p>
      </dgm:t>
    </dgm:pt>
    <dgm:pt modelId="{1F090FE6-5ED8-442F-A235-9A806F677887}" type="sibTrans" cxnId="{F5DF3A27-5196-4B32-886B-7AA89AF4C13D}">
      <dgm:prSet/>
      <dgm:spPr/>
      <dgm:t>
        <a:bodyPr/>
        <a:lstStyle/>
        <a:p>
          <a:endParaRPr lang="en-US"/>
        </a:p>
      </dgm:t>
    </dgm:pt>
    <dgm:pt modelId="{317C0EBF-6AB4-4424-AD66-B077FC19944D}">
      <dgm:prSet/>
      <dgm:spPr/>
      <dgm:t>
        <a:bodyPr/>
        <a:lstStyle/>
        <a:p>
          <a:r>
            <a:rPr lang="en-US"/>
            <a:t>Necessary </a:t>
          </a:r>
          <a:r>
            <a:rPr lang="en-US" u="sng"/>
            <a:t>tests for admission </a:t>
          </a:r>
          <a:r>
            <a:rPr lang="en-US"/>
            <a:t>to the postsecondary institution(s) of choice</a:t>
          </a:r>
        </a:p>
      </dgm:t>
    </dgm:pt>
    <dgm:pt modelId="{EB57F87E-6E70-4BA3-BAE1-DE6581D9298A}" type="parTrans" cxnId="{1F40D8A9-5DCC-4FBF-B514-DEC0230D8139}">
      <dgm:prSet/>
      <dgm:spPr/>
      <dgm:t>
        <a:bodyPr/>
        <a:lstStyle/>
        <a:p>
          <a:endParaRPr lang="en-US"/>
        </a:p>
      </dgm:t>
    </dgm:pt>
    <dgm:pt modelId="{62BCF1DD-A3FD-4C69-A126-363B8B69A316}" type="sibTrans" cxnId="{1F40D8A9-5DCC-4FBF-B514-DEC0230D8139}">
      <dgm:prSet/>
      <dgm:spPr/>
      <dgm:t>
        <a:bodyPr/>
        <a:lstStyle/>
        <a:p>
          <a:endParaRPr lang="en-US"/>
        </a:p>
      </dgm:t>
    </dgm:pt>
    <dgm:pt modelId="{F849C635-7BDC-4D87-BB3A-F5BD98703D1D}">
      <dgm:prSet/>
      <dgm:spPr/>
      <dgm:t>
        <a:bodyPr/>
        <a:lstStyle/>
        <a:p>
          <a:r>
            <a:rPr lang="en-US" u="sng"/>
            <a:t>Application and acceptance </a:t>
          </a:r>
          <a:r>
            <a:rPr lang="en-US"/>
            <a:t>by the post-secondary institution</a:t>
          </a:r>
        </a:p>
      </dgm:t>
    </dgm:pt>
    <dgm:pt modelId="{5C20B36F-5231-473E-AC11-4A83833F7DE5}" type="parTrans" cxnId="{364384A2-3F4D-4D1C-B180-9B7C074FF70C}">
      <dgm:prSet/>
      <dgm:spPr/>
      <dgm:t>
        <a:bodyPr/>
        <a:lstStyle/>
        <a:p>
          <a:endParaRPr lang="en-US"/>
        </a:p>
      </dgm:t>
    </dgm:pt>
    <dgm:pt modelId="{7C93951A-981E-4704-ABBF-14BEE9648FB6}" type="sibTrans" cxnId="{364384A2-3F4D-4D1C-B180-9B7C074FF70C}">
      <dgm:prSet/>
      <dgm:spPr/>
      <dgm:t>
        <a:bodyPr/>
        <a:lstStyle/>
        <a:p>
          <a:endParaRPr lang="en-US"/>
        </a:p>
      </dgm:t>
    </dgm:pt>
    <dgm:pt modelId="{8EA9E6CE-06E1-432B-AE65-EB159A8C1B9B}" type="pres">
      <dgm:prSet presAssocID="{E753DB6A-2852-4B35-B100-DF430815DACB}" presName="root" presStyleCnt="0">
        <dgm:presLayoutVars>
          <dgm:dir/>
          <dgm:resizeHandles val="exact"/>
        </dgm:presLayoutVars>
      </dgm:prSet>
      <dgm:spPr/>
    </dgm:pt>
    <dgm:pt modelId="{583D69CE-BF6A-497C-909E-FC5FC0C8E1E2}" type="pres">
      <dgm:prSet presAssocID="{608A24EA-8E14-480C-BD85-7EB92856FA72}" presName="compNode" presStyleCnt="0"/>
      <dgm:spPr/>
    </dgm:pt>
    <dgm:pt modelId="{49F9AA63-70AC-45EA-8F67-693A08D3CA02}" type="pres">
      <dgm:prSet presAssocID="{608A24EA-8E14-480C-BD85-7EB92856FA72}" presName="bgRect" presStyleLbl="bgShp" presStyleIdx="0" presStyleCnt="5"/>
      <dgm:spPr/>
    </dgm:pt>
    <dgm:pt modelId="{9A1143DB-7A5E-4EDF-95D6-0630D167E9ED}" type="pres">
      <dgm:prSet presAssocID="{608A24EA-8E14-480C-BD85-7EB92856FA7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C0AC1D93-4DC7-4C46-A58C-07BE82D2D8FB}" type="pres">
      <dgm:prSet presAssocID="{608A24EA-8E14-480C-BD85-7EB92856FA72}" presName="spaceRect" presStyleCnt="0"/>
      <dgm:spPr/>
    </dgm:pt>
    <dgm:pt modelId="{ACFDC414-D74B-4C5A-AA54-570D7D55C2E0}" type="pres">
      <dgm:prSet presAssocID="{608A24EA-8E14-480C-BD85-7EB92856FA72}" presName="parTx" presStyleLbl="revTx" presStyleIdx="0" presStyleCnt="5">
        <dgm:presLayoutVars>
          <dgm:chMax val="0"/>
          <dgm:chPref val="0"/>
        </dgm:presLayoutVars>
      </dgm:prSet>
      <dgm:spPr/>
    </dgm:pt>
    <dgm:pt modelId="{E0965D0B-14C0-4203-A403-B9A99FEF0DBD}" type="pres">
      <dgm:prSet presAssocID="{9D390712-4CB9-404F-B45B-B1C699A3FA0C}" presName="sibTrans" presStyleCnt="0"/>
      <dgm:spPr/>
    </dgm:pt>
    <dgm:pt modelId="{CC3AE2F1-02B7-4B48-B7E7-A98D30D6B40A}" type="pres">
      <dgm:prSet presAssocID="{C98AF427-6EBF-4CC3-AFAC-E256CC677C23}" presName="compNode" presStyleCnt="0"/>
      <dgm:spPr/>
    </dgm:pt>
    <dgm:pt modelId="{910E1533-4695-443F-BA44-C1511BAB247C}" type="pres">
      <dgm:prSet presAssocID="{C98AF427-6EBF-4CC3-AFAC-E256CC677C23}" presName="bgRect" presStyleLbl="bgShp" presStyleIdx="1" presStyleCnt="5"/>
      <dgm:spPr/>
    </dgm:pt>
    <dgm:pt modelId="{ED210D65-E9F4-481D-BF10-F109F7FB6722}" type="pres">
      <dgm:prSet presAssocID="{C98AF427-6EBF-4CC3-AFAC-E256CC677C2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174B1A17-DFAE-4F3D-A79B-C7A1D2CCB258}" type="pres">
      <dgm:prSet presAssocID="{C98AF427-6EBF-4CC3-AFAC-E256CC677C23}" presName="spaceRect" presStyleCnt="0"/>
      <dgm:spPr/>
    </dgm:pt>
    <dgm:pt modelId="{26F25CD5-7724-4D05-BCC6-CBAFCF107EBC}" type="pres">
      <dgm:prSet presAssocID="{C98AF427-6EBF-4CC3-AFAC-E256CC677C23}" presName="parTx" presStyleLbl="revTx" presStyleIdx="1" presStyleCnt="5">
        <dgm:presLayoutVars>
          <dgm:chMax val="0"/>
          <dgm:chPref val="0"/>
        </dgm:presLayoutVars>
      </dgm:prSet>
      <dgm:spPr/>
    </dgm:pt>
    <dgm:pt modelId="{23073789-A2C5-4FEB-8C6E-6CDE3D32B0E9}" type="pres">
      <dgm:prSet presAssocID="{961EFF79-5E91-45D4-8C23-C648654779B1}" presName="sibTrans" presStyleCnt="0"/>
      <dgm:spPr/>
    </dgm:pt>
    <dgm:pt modelId="{3B8F48DA-8F9C-4196-BE33-432B2C669E08}" type="pres">
      <dgm:prSet presAssocID="{160517D5-D79C-447C-ABF2-3E4FC18A3F7D}" presName="compNode" presStyleCnt="0"/>
      <dgm:spPr/>
    </dgm:pt>
    <dgm:pt modelId="{2046D527-A8DB-4511-8474-CDF6C3AEAEAB}" type="pres">
      <dgm:prSet presAssocID="{160517D5-D79C-447C-ABF2-3E4FC18A3F7D}" presName="bgRect" presStyleLbl="bgShp" presStyleIdx="2" presStyleCnt="5"/>
      <dgm:spPr/>
    </dgm:pt>
    <dgm:pt modelId="{99A5AA62-3539-416A-A944-46E0B0F82C17}" type="pres">
      <dgm:prSet presAssocID="{160517D5-D79C-447C-ABF2-3E4FC18A3F7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duation Cap"/>
        </a:ext>
      </dgm:extLst>
    </dgm:pt>
    <dgm:pt modelId="{4F4A2525-E46A-4E51-A94E-D9D6741F90BB}" type="pres">
      <dgm:prSet presAssocID="{160517D5-D79C-447C-ABF2-3E4FC18A3F7D}" presName="spaceRect" presStyleCnt="0"/>
      <dgm:spPr/>
    </dgm:pt>
    <dgm:pt modelId="{9E90093A-DF43-4E17-BCFE-98F40E52B748}" type="pres">
      <dgm:prSet presAssocID="{160517D5-D79C-447C-ABF2-3E4FC18A3F7D}" presName="parTx" presStyleLbl="revTx" presStyleIdx="2" presStyleCnt="5">
        <dgm:presLayoutVars>
          <dgm:chMax val="0"/>
          <dgm:chPref val="0"/>
        </dgm:presLayoutVars>
      </dgm:prSet>
      <dgm:spPr/>
    </dgm:pt>
    <dgm:pt modelId="{0E2F5AA9-3A8A-4072-A623-07E13DC750D5}" type="pres">
      <dgm:prSet presAssocID="{1F090FE6-5ED8-442F-A235-9A806F677887}" presName="sibTrans" presStyleCnt="0"/>
      <dgm:spPr/>
    </dgm:pt>
    <dgm:pt modelId="{1662E3C9-1C07-4441-8AD5-2CE5D082379B}" type="pres">
      <dgm:prSet presAssocID="{317C0EBF-6AB4-4424-AD66-B077FC19944D}" presName="compNode" presStyleCnt="0"/>
      <dgm:spPr/>
    </dgm:pt>
    <dgm:pt modelId="{D74737F3-D4A3-45E1-B54C-5BA6A99FC5F6}" type="pres">
      <dgm:prSet presAssocID="{317C0EBF-6AB4-4424-AD66-B077FC19944D}" presName="bgRect" presStyleLbl="bgShp" presStyleIdx="3" presStyleCnt="5"/>
      <dgm:spPr/>
    </dgm:pt>
    <dgm:pt modelId="{0F2D5DEF-DDE9-4792-BED2-938274E44FCD}" type="pres">
      <dgm:prSet presAssocID="{317C0EBF-6AB4-4424-AD66-B077FC19944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hoolhouse"/>
        </a:ext>
      </dgm:extLst>
    </dgm:pt>
    <dgm:pt modelId="{BA236824-2B59-474A-A79D-B15DAEE0F3BE}" type="pres">
      <dgm:prSet presAssocID="{317C0EBF-6AB4-4424-AD66-B077FC19944D}" presName="spaceRect" presStyleCnt="0"/>
      <dgm:spPr/>
    </dgm:pt>
    <dgm:pt modelId="{EABEA190-6B62-428B-BF76-772524A5EBDE}" type="pres">
      <dgm:prSet presAssocID="{317C0EBF-6AB4-4424-AD66-B077FC19944D}" presName="parTx" presStyleLbl="revTx" presStyleIdx="3" presStyleCnt="5">
        <dgm:presLayoutVars>
          <dgm:chMax val="0"/>
          <dgm:chPref val="0"/>
        </dgm:presLayoutVars>
      </dgm:prSet>
      <dgm:spPr/>
    </dgm:pt>
    <dgm:pt modelId="{59ABAEDB-2CEE-4951-A9D6-6DC5D59FE564}" type="pres">
      <dgm:prSet presAssocID="{62BCF1DD-A3FD-4C69-A126-363B8B69A316}" presName="sibTrans" presStyleCnt="0"/>
      <dgm:spPr/>
    </dgm:pt>
    <dgm:pt modelId="{04B3FB66-C70B-4BC2-99D8-795865D78181}" type="pres">
      <dgm:prSet presAssocID="{F849C635-7BDC-4D87-BB3A-F5BD98703D1D}" presName="compNode" presStyleCnt="0"/>
      <dgm:spPr/>
    </dgm:pt>
    <dgm:pt modelId="{E647F2D1-8DD7-4AF0-9729-0EAD27AC9713}" type="pres">
      <dgm:prSet presAssocID="{F849C635-7BDC-4D87-BB3A-F5BD98703D1D}" presName="bgRect" presStyleLbl="bgShp" presStyleIdx="4" presStyleCnt="5"/>
      <dgm:spPr/>
    </dgm:pt>
    <dgm:pt modelId="{66845C60-773C-4FAB-91FE-DCE04ADF6AE5}" type="pres">
      <dgm:prSet presAssocID="{F849C635-7BDC-4D87-BB3A-F5BD98703D1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ilbox"/>
        </a:ext>
      </dgm:extLst>
    </dgm:pt>
    <dgm:pt modelId="{5143573B-B548-464C-8079-A742AD9B6DB4}" type="pres">
      <dgm:prSet presAssocID="{F849C635-7BDC-4D87-BB3A-F5BD98703D1D}" presName="spaceRect" presStyleCnt="0"/>
      <dgm:spPr/>
    </dgm:pt>
    <dgm:pt modelId="{B8D1CCB2-EAAC-405F-B272-6077AA85ED96}" type="pres">
      <dgm:prSet presAssocID="{F849C635-7BDC-4D87-BB3A-F5BD98703D1D}" presName="parTx" presStyleLbl="revTx" presStyleIdx="4" presStyleCnt="5">
        <dgm:presLayoutVars>
          <dgm:chMax val="0"/>
          <dgm:chPref val="0"/>
        </dgm:presLayoutVars>
      </dgm:prSet>
      <dgm:spPr/>
    </dgm:pt>
  </dgm:ptLst>
  <dgm:cxnLst>
    <dgm:cxn modelId="{F5DF3A27-5196-4B32-886B-7AA89AF4C13D}" srcId="{E753DB6A-2852-4B35-B100-DF430815DACB}" destId="{160517D5-D79C-447C-ABF2-3E4FC18A3F7D}" srcOrd="2" destOrd="0" parTransId="{94910C7E-1129-4BBB-8A27-815E85A14031}" sibTransId="{1F090FE6-5ED8-442F-A235-9A806F677887}"/>
    <dgm:cxn modelId="{7117CB39-C528-4BB2-99D4-9C0BC2096FC5}" type="presOf" srcId="{F849C635-7BDC-4D87-BB3A-F5BD98703D1D}" destId="{B8D1CCB2-EAAC-405F-B272-6077AA85ED96}" srcOrd="0" destOrd="0" presId="urn:microsoft.com/office/officeart/2018/2/layout/IconVerticalSolidList"/>
    <dgm:cxn modelId="{D39B6443-C59A-4828-8768-A355C46B576E}" type="presOf" srcId="{E753DB6A-2852-4B35-B100-DF430815DACB}" destId="{8EA9E6CE-06E1-432B-AE65-EB159A8C1B9B}" srcOrd="0" destOrd="0" presId="urn:microsoft.com/office/officeart/2018/2/layout/IconVerticalSolidList"/>
    <dgm:cxn modelId="{11009079-E099-4432-B566-1CEEF1A7A15A}" srcId="{E753DB6A-2852-4B35-B100-DF430815DACB}" destId="{608A24EA-8E14-480C-BD85-7EB92856FA72}" srcOrd="0" destOrd="0" parTransId="{D055AB3A-E57C-4125-B6F5-3DE3A4E1255F}" sibTransId="{9D390712-4CB9-404F-B45B-B1C699A3FA0C}"/>
    <dgm:cxn modelId="{06B1C88C-78E0-4C65-BF84-E823658DD641}" type="presOf" srcId="{160517D5-D79C-447C-ABF2-3E4FC18A3F7D}" destId="{9E90093A-DF43-4E17-BCFE-98F40E52B748}" srcOrd="0" destOrd="0" presId="urn:microsoft.com/office/officeart/2018/2/layout/IconVerticalSolidList"/>
    <dgm:cxn modelId="{8DABAE93-8F8F-4D4E-A8A8-F23CDEFAD248}" type="presOf" srcId="{C98AF427-6EBF-4CC3-AFAC-E256CC677C23}" destId="{26F25CD5-7724-4D05-BCC6-CBAFCF107EBC}" srcOrd="0" destOrd="0" presId="urn:microsoft.com/office/officeart/2018/2/layout/IconVerticalSolidList"/>
    <dgm:cxn modelId="{0C2E699C-7EFD-48DB-934A-27676B36544C}" type="presOf" srcId="{317C0EBF-6AB4-4424-AD66-B077FC19944D}" destId="{EABEA190-6B62-428B-BF76-772524A5EBDE}" srcOrd="0" destOrd="0" presId="urn:microsoft.com/office/officeart/2018/2/layout/IconVerticalSolidList"/>
    <dgm:cxn modelId="{364384A2-3F4D-4D1C-B180-9B7C074FF70C}" srcId="{E753DB6A-2852-4B35-B100-DF430815DACB}" destId="{F849C635-7BDC-4D87-BB3A-F5BD98703D1D}" srcOrd="4" destOrd="0" parTransId="{5C20B36F-5231-473E-AC11-4A83833F7DE5}" sibTransId="{7C93951A-981E-4704-ABBF-14BEE9648FB6}"/>
    <dgm:cxn modelId="{1F40D8A9-5DCC-4FBF-B514-DEC0230D8139}" srcId="{E753DB6A-2852-4B35-B100-DF430815DACB}" destId="{317C0EBF-6AB4-4424-AD66-B077FC19944D}" srcOrd="3" destOrd="0" parTransId="{EB57F87E-6E70-4BA3-BAE1-DE6581D9298A}" sibTransId="{62BCF1DD-A3FD-4C69-A126-363B8B69A316}"/>
    <dgm:cxn modelId="{E12FE3ED-4B9A-422B-B06C-0C5A00684661}" type="presOf" srcId="{608A24EA-8E14-480C-BD85-7EB92856FA72}" destId="{ACFDC414-D74B-4C5A-AA54-570D7D55C2E0}" srcOrd="0" destOrd="0" presId="urn:microsoft.com/office/officeart/2018/2/layout/IconVerticalSolidList"/>
    <dgm:cxn modelId="{DF0BBEF7-ABAC-4FC6-8B39-D942ABE63389}" srcId="{E753DB6A-2852-4B35-B100-DF430815DACB}" destId="{C98AF427-6EBF-4CC3-AFAC-E256CC677C23}" srcOrd="1" destOrd="0" parTransId="{5D39764F-D200-4D32-9CB1-BCC3C131B4DE}" sibTransId="{961EFF79-5E91-45D4-8C23-C648654779B1}"/>
    <dgm:cxn modelId="{09E44EA5-DA54-4A11-8EC4-9AF8DF6C9676}" type="presParOf" srcId="{8EA9E6CE-06E1-432B-AE65-EB159A8C1B9B}" destId="{583D69CE-BF6A-497C-909E-FC5FC0C8E1E2}" srcOrd="0" destOrd="0" presId="urn:microsoft.com/office/officeart/2018/2/layout/IconVerticalSolidList"/>
    <dgm:cxn modelId="{45C1E8E0-C57D-42EE-8629-C7FBD146B821}" type="presParOf" srcId="{583D69CE-BF6A-497C-909E-FC5FC0C8E1E2}" destId="{49F9AA63-70AC-45EA-8F67-693A08D3CA02}" srcOrd="0" destOrd="0" presId="urn:microsoft.com/office/officeart/2018/2/layout/IconVerticalSolidList"/>
    <dgm:cxn modelId="{DF0859D7-47AC-43E2-AF51-FB09FC2FA7FC}" type="presParOf" srcId="{583D69CE-BF6A-497C-909E-FC5FC0C8E1E2}" destId="{9A1143DB-7A5E-4EDF-95D6-0630D167E9ED}" srcOrd="1" destOrd="0" presId="urn:microsoft.com/office/officeart/2018/2/layout/IconVerticalSolidList"/>
    <dgm:cxn modelId="{BC207D8F-1A3D-4A3B-9851-FC3B10C4A8F1}" type="presParOf" srcId="{583D69CE-BF6A-497C-909E-FC5FC0C8E1E2}" destId="{C0AC1D93-4DC7-4C46-A58C-07BE82D2D8FB}" srcOrd="2" destOrd="0" presId="urn:microsoft.com/office/officeart/2018/2/layout/IconVerticalSolidList"/>
    <dgm:cxn modelId="{5380546A-9563-4507-A352-5E2EB6AD20D6}" type="presParOf" srcId="{583D69CE-BF6A-497C-909E-FC5FC0C8E1E2}" destId="{ACFDC414-D74B-4C5A-AA54-570D7D55C2E0}" srcOrd="3" destOrd="0" presId="urn:microsoft.com/office/officeart/2018/2/layout/IconVerticalSolidList"/>
    <dgm:cxn modelId="{7DC96C7D-AA79-476C-85A1-A7C0F1212191}" type="presParOf" srcId="{8EA9E6CE-06E1-432B-AE65-EB159A8C1B9B}" destId="{E0965D0B-14C0-4203-A403-B9A99FEF0DBD}" srcOrd="1" destOrd="0" presId="urn:microsoft.com/office/officeart/2018/2/layout/IconVerticalSolidList"/>
    <dgm:cxn modelId="{B6976AF3-F279-466E-BC33-CB9A75913A0B}" type="presParOf" srcId="{8EA9E6CE-06E1-432B-AE65-EB159A8C1B9B}" destId="{CC3AE2F1-02B7-4B48-B7E7-A98D30D6B40A}" srcOrd="2" destOrd="0" presId="urn:microsoft.com/office/officeart/2018/2/layout/IconVerticalSolidList"/>
    <dgm:cxn modelId="{2E89E509-7E02-4950-A3CF-54009FAAD8B6}" type="presParOf" srcId="{CC3AE2F1-02B7-4B48-B7E7-A98D30D6B40A}" destId="{910E1533-4695-443F-BA44-C1511BAB247C}" srcOrd="0" destOrd="0" presId="urn:microsoft.com/office/officeart/2018/2/layout/IconVerticalSolidList"/>
    <dgm:cxn modelId="{A35B8180-1F41-4FA0-9208-C4409CC2BD57}" type="presParOf" srcId="{CC3AE2F1-02B7-4B48-B7E7-A98D30D6B40A}" destId="{ED210D65-E9F4-481D-BF10-F109F7FB6722}" srcOrd="1" destOrd="0" presId="urn:microsoft.com/office/officeart/2018/2/layout/IconVerticalSolidList"/>
    <dgm:cxn modelId="{4A2695D3-28EE-4324-A45D-607F695B08AA}" type="presParOf" srcId="{CC3AE2F1-02B7-4B48-B7E7-A98D30D6B40A}" destId="{174B1A17-DFAE-4F3D-A79B-C7A1D2CCB258}" srcOrd="2" destOrd="0" presId="urn:microsoft.com/office/officeart/2018/2/layout/IconVerticalSolidList"/>
    <dgm:cxn modelId="{83947F93-E44C-4CFF-959E-EFEC719A77A1}" type="presParOf" srcId="{CC3AE2F1-02B7-4B48-B7E7-A98D30D6B40A}" destId="{26F25CD5-7724-4D05-BCC6-CBAFCF107EBC}" srcOrd="3" destOrd="0" presId="urn:microsoft.com/office/officeart/2018/2/layout/IconVerticalSolidList"/>
    <dgm:cxn modelId="{BFD4EDDB-FC8B-428F-9034-20333C1244F1}" type="presParOf" srcId="{8EA9E6CE-06E1-432B-AE65-EB159A8C1B9B}" destId="{23073789-A2C5-4FEB-8C6E-6CDE3D32B0E9}" srcOrd="3" destOrd="0" presId="urn:microsoft.com/office/officeart/2018/2/layout/IconVerticalSolidList"/>
    <dgm:cxn modelId="{F400DB70-050A-45B0-A3CF-E6F45228FCCA}" type="presParOf" srcId="{8EA9E6CE-06E1-432B-AE65-EB159A8C1B9B}" destId="{3B8F48DA-8F9C-4196-BE33-432B2C669E08}" srcOrd="4" destOrd="0" presId="urn:microsoft.com/office/officeart/2018/2/layout/IconVerticalSolidList"/>
    <dgm:cxn modelId="{F2C70724-4823-4A25-A977-5D62231E32D4}" type="presParOf" srcId="{3B8F48DA-8F9C-4196-BE33-432B2C669E08}" destId="{2046D527-A8DB-4511-8474-CDF6C3AEAEAB}" srcOrd="0" destOrd="0" presId="urn:microsoft.com/office/officeart/2018/2/layout/IconVerticalSolidList"/>
    <dgm:cxn modelId="{1DABFEF8-DE5B-491F-833A-2A744D3E50C1}" type="presParOf" srcId="{3B8F48DA-8F9C-4196-BE33-432B2C669E08}" destId="{99A5AA62-3539-416A-A944-46E0B0F82C17}" srcOrd="1" destOrd="0" presId="urn:microsoft.com/office/officeart/2018/2/layout/IconVerticalSolidList"/>
    <dgm:cxn modelId="{2C38125E-69FB-47DF-8B4C-34A907453161}" type="presParOf" srcId="{3B8F48DA-8F9C-4196-BE33-432B2C669E08}" destId="{4F4A2525-E46A-4E51-A94E-D9D6741F90BB}" srcOrd="2" destOrd="0" presId="urn:microsoft.com/office/officeart/2018/2/layout/IconVerticalSolidList"/>
    <dgm:cxn modelId="{2D7B1817-5916-4504-9833-EA0888D7089E}" type="presParOf" srcId="{3B8F48DA-8F9C-4196-BE33-432B2C669E08}" destId="{9E90093A-DF43-4E17-BCFE-98F40E52B748}" srcOrd="3" destOrd="0" presId="urn:microsoft.com/office/officeart/2018/2/layout/IconVerticalSolidList"/>
    <dgm:cxn modelId="{2BB70ED5-0627-47ED-ABEA-708BB9C121CD}" type="presParOf" srcId="{8EA9E6CE-06E1-432B-AE65-EB159A8C1B9B}" destId="{0E2F5AA9-3A8A-4072-A623-07E13DC750D5}" srcOrd="5" destOrd="0" presId="urn:microsoft.com/office/officeart/2018/2/layout/IconVerticalSolidList"/>
    <dgm:cxn modelId="{2CDFC623-ADBB-4E12-B1FF-0E87524F1286}" type="presParOf" srcId="{8EA9E6CE-06E1-432B-AE65-EB159A8C1B9B}" destId="{1662E3C9-1C07-4441-8AD5-2CE5D082379B}" srcOrd="6" destOrd="0" presId="urn:microsoft.com/office/officeart/2018/2/layout/IconVerticalSolidList"/>
    <dgm:cxn modelId="{07D8CA20-E639-4628-9FB5-FE8A9F9C73F7}" type="presParOf" srcId="{1662E3C9-1C07-4441-8AD5-2CE5D082379B}" destId="{D74737F3-D4A3-45E1-B54C-5BA6A99FC5F6}" srcOrd="0" destOrd="0" presId="urn:microsoft.com/office/officeart/2018/2/layout/IconVerticalSolidList"/>
    <dgm:cxn modelId="{F9633BAE-454E-470A-82C9-1E618B31A629}" type="presParOf" srcId="{1662E3C9-1C07-4441-8AD5-2CE5D082379B}" destId="{0F2D5DEF-DDE9-4792-BED2-938274E44FCD}" srcOrd="1" destOrd="0" presId="urn:microsoft.com/office/officeart/2018/2/layout/IconVerticalSolidList"/>
    <dgm:cxn modelId="{22E8A05E-42FE-40FA-AC52-81FFB6F332CD}" type="presParOf" srcId="{1662E3C9-1C07-4441-8AD5-2CE5D082379B}" destId="{BA236824-2B59-474A-A79D-B15DAEE0F3BE}" srcOrd="2" destOrd="0" presId="urn:microsoft.com/office/officeart/2018/2/layout/IconVerticalSolidList"/>
    <dgm:cxn modelId="{4DBB2000-13CA-4FD0-B707-0B1C1C360768}" type="presParOf" srcId="{1662E3C9-1C07-4441-8AD5-2CE5D082379B}" destId="{EABEA190-6B62-428B-BF76-772524A5EBDE}" srcOrd="3" destOrd="0" presId="urn:microsoft.com/office/officeart/2018/2/layout/IconVerticalSolidList"/>
    <dgm:cxn modelId="{9546437A-86EC-4EB0-BE9B-DD1356D7605C}" type="presParOf" srcId="{8EA9E6CE-06E1-432B-AE65-EB159A8C1B9B}" destId="{59ABAEDB-2CEE-4951-A9D6-6DC5D59FE564}" srcOrd="7" destOrd="0" presId="urn:microsoft.com/office/officeart/2018/2/layout/IconVerticalSolidList"/>
    <dgm:cxn modelId="{A074DAF7-56F6-4EEF-A2FB-D2E85115B99B}" type="presParOf" srcId="{8EA9E6CE-06E1-432B-AE65-EB159A8C1B9B}" destId="{04B3FB66-C70B-4BC2-99D8-795865D78181}" srcOrd="8" destOrd="0" presId="urn:microsoft.com/office/officeart/2018/2/layout/IconVerticalSolidList"/>
    <dgm:cxn modelId="{FCDA6FC4-D622-4C60-A89C-E02BFABDA34E}" type="presParOf" srcId="{04B3FB66-C70B-4BC2-99D8-795865D78181}" destId="{E647F2D1-8DD7-4AF0-9729-0EAD27AC9713}" srcOrd="0" destOrd="0" presId="urn:microsoft.com/office/officeart/2018/2/layout/IconVerticalSolidList"/>
    <dgm:cxn modelId="{C830CBEF-FD20-441C-8E83-F79A6B053FF5}" type="presParOf" srcId="{04B3FB66-C70B-4BC2-99D8-795865D78181}" destId="{66845C60-773C-4FAB-91FE-DCE04ADF6AE5}" srcOrd="1" destOrd="0" presId="urn:microsoft.com/office/officeart/2018/2/layout/IconVerticalSolidList"/>
    <dgm:cxn modelId="{C340A6E9-755E-4329-8A65-12CD908D9C92}" type="presParOf" srcId="{04B3FB66-C70B-4BC2-99D8-795865D78181}" destId="{5143573B-B548-464C-8079-A742AD9B6DB4}" srcOrd="2" destOrd="0" presId="urn:microsoft.com/office/officeart/2018/2/layout/IconVerticalSolidList"/>
    <dgm:cxn modelId="{BD451235-8633-4A3D-BD5F-35CEE81EF085}" type="presParOf" srcId="{04B3FB66-C70B-4BC2-99D8-795865D78181}" destId="{B8D1CCB2-EAAC-405F-B272-6077AA85ED9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0C605-A615-4CAC-A53B-11BBD37AD8F1}">
      <dsp:nvSpPr>
        <dsp:cNvPr id="0" name=""/>
        <dsp:cNvSpPr/>
      </dsp:nvSpPr>
      <dsp:spPr>
        <a:xfrm>
          <a:off x="3197" y="48555"/>
          <a:ext cx="3117874" cy="114443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bg1"/>
              </a:solidFill>
            </a:rPr>
            <a:t>Honors</a:t>
          </a:r>
          <a:endParaRPr lang="en-US" sz="2900" b="1" kern="1200">
            <a:solidFill>
              <a:schemeClr val="bg1"/>
            </a:solidFill>
          </a:endParaRPr>
        </a:p>
      </dsp:txBody>
      <dsp:txXfrm>
        <a:off x="3197" y="48555"/>
        <a:ext cx="3117874" cy="1144435"/>
      </dsp:txXfrm>
    </dsp:sp>
    <dsp:sp modelId="{B4520699-B1A4-4BAB-B8F3-7B2F65AAD3C7}">
      <dsp:nvSpPr>
        <dsp:cNvPr id="0" name=""/>
        <dsp:cNvSpPr/>
      </dsp:nvSpPr>
      <dsp:spPr>
        <a:xfrm>
          <a:off x="3197" y="1192991"/>
          <a:ext cx="3117874" cy="310979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a:t>Introduction to Advanced Classes</a:t>
          </a:r>
        </a:p>
        <a:p>
          <a:pPr marL="228600" lvl="1" indent="-228600" algn="l" defTabSz="1200150">
            <a:lnSpc>
              <a:spcPct val="90000"/>
            </a:lnSpc>
            <a:spcBef>
              <a:spcPct val="0"/>
            </a:spcBef>
            <a:spcAft>
              <a:spcPct val="15000"/>
            </a:spcAft>
            <a:buChar char="•"/>
          </a:pPr>
          <a:r>
            <a:rPr lang="en-US" sz="2700" kern="1200"/>
            <a:t>+5 Points on Transcript</a:t>
          </a:r>
        </a:p>
      </dsp:txBody>
      <dsp:txXfrm>
        <a:off x="3197" y="1192991"/>
        <a:ext cx="3117874" cy="3109790"/>
      </dsp:txXfrm>
    </dsp:sp>
    <dsp:sp modelId="{A573F497-0FEB-4BA7-8E3E-D4CC6993B287}">
      <dsp:nvSpPr>
        <dsp:cNvPr id="0" name=""/>
        <dsp:cNvSpPr/>
      </dsp:nvSpPr>
      <dsp:spPr>
        <a:xfrm>
          <a:off x="3557575" y="48555"/>
          <a:ext cx="3117874" cy="1144435"/>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bg1"/>
              </a:solidFill>
            </a:rPr>
            <a:t>Advanced Placement</a:t>
          </a:r>
        </a:p>
      </dsp:txBody>
      <dsp:txXfrm>
        <a:off x="3557575" y="48555"/>
        <a:ext cx="3117874" cy="1144435"/>
      </dsp:txXfrm>
    </dsp:sp>
    <dsp:sp modelId="{319259CF-8BAE-44C2-BDC4-D813AE003D89}">
      <dsp:nvSpPr>
        <dsp:cNvPr id="0" name=""/>
        <dsp:cNvSpPr/>
      </dsp:nvSpPr>
      <dsp:spPr>
        <a:xfrm>
          <a:off x="3557575" y="1192991"/>
          <a:ext cx="3117874" cy="3109790"/>
        </a:xfrm>
        <a:prstGeom prst="rect">
          <a:avLst/>
        </a:prstGeom>
        <a:solidFill>
          <a:schemeClr val="accent5">
            <a:tint val="40000"/>
            <a:alpha val="90000"/>
            <a:hueOff val="-3369881"/>
            <a:satOff val="-11416"/>
            <a:lumOff val="-1464"/>
            <a:alphaOff val="0"/>
          </a:schemeClr>
        </a:solidFill>
        <a:ln w="6350" cap="flat" cmpd="sng" algn="ctr">
          <a:solidFill>
            <a:schemeClr val="accent5">
              <a:tint val="40000"/>
              <a:alpha val="90000"/>
              <a:hueOff val="-3369881"/>
              <a:satOff val="-11416"/>
              <a:lumOff val="-146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a:t>Preferred by Larger Schools for College Enrollment (GT/UGA)</a:t>
          </a:r>
        </a:p>
        <a:p>
          <a:pPr marL="228600" lvl="1" indent="-228600" algn="l" defTabSz="1200150">
            <a:lnSpc>
              <a:spcPct val="90000"/>
            </a:lnSpc>
            <a:spcBef>
              <a:spcPct val="0"/>
            </a:spcBef>
            <a:spcAft>
              <a:spcPct val="15000"/>
            </a:spcAft>
            <a:buChar char="•"/>
          </a:pPr>
          <a:r>
            <a:rPr lang="en-US" sz="2700" kern="1200"/>
            <a:t>+10 Points on Transcript</a:t>
          </a:r>
        </a:p>
      </dsp:txBody>
      <dsp:txXfrm>
        <a:off x="3557575" y="1192991"/>
        <a:ext cx="3117874" cy="3109790"/>
      </dsp:txXfrm>
    </dsp:sp>
    <dsp:sp modelId="{A424BF9B-2741-48C6-B96C-479CA252C85E}">
      <dsp:nvSpPr>
        <dsp:cNvPr id="0" name=""/>
        <dsp:cNvSpPr/>
      </dsp:nvSpPr>
      <dsp:spPr>
        <a:xfrm>
          <a:off x="7111952" y="48555"/>
          <a:ext cx="3117874" cy="1144435"/>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bg1"/>
              </a:solidFill>
            </a:rPr>
            <a:t>Dual Enrollment </a:t>
          </a:r>
        </a:p>
      </dsp:txBody>
      <dsp:txXfrm>
        <a:off x="7111952" y="48555"/>
        <a:ext cx="3117874" cy="1144435"/>
      </dsp:txXfrm>
    </dsp:sp>
    <dsp:sp modelId="{2F305261-767F-4F05-90AA-C3EE2C13B137}">
      <dsp:nvSpPr>
        <dsp:cNvPr id="0" name=""/>
        <dsp:cNvSpPr/>
      </dsp:nvSpPr>
      <dsp:spPr>
        <a:xfrm>
          <a:off x="7111952" y="1192991"/>
          <a:ext cx="3117874" cy="3109790"/>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a:t>College &amp; HS Credit Simultaneously</a:t>
          </a:r>
        </a:p>
        <a:p>
          <a:pPr marL="228600" lvl="1" indent="-228600" algn="l" defTabSz="1200150">
            <a:lnSpc>
              <a:spcPct val="90000"/>
            </a:lnSpc>
            <a:spcBef>
              <a:spcPct val="0"/>
            </a:spcBef>
            <a:spcAft>
              <a:spcPct val="15000"/>
            </a:spcAft>
            <a:buChar char="•"/>
          </a:pPr>
          <a:r>
            <a:rPr lang="en-US" sz="2700" kern="1200"/>
            <a:t>10+  Points</a:t>
          </a:r>
        </a:p>
        <a:p>
          <a:pPr marL="228600" lvl="1" indent="-228600" algn="l" defTabSz="1200150">
            <a:lnSpc>
              <a:spcPct val="90000"/>
            </a:lnSpc>
            <a:spcBef>
              <a:spcPct val="0"/>
            </a:spcBef>
            <a:spcAft>
              <a:spcPct val="15000"/>
            </a:spcAft>
            <a:buChar char="•"/>
          </a:pPr>
          <a:r>
            <a:rPr lang="en-US" sz="2700" kern="1200"/>
            <a:t>30 Free Credit Hours </a:t>
          </a:r>
          <a:r>
            <a:rPr lang="en-US" sz="2700" u="sng" kern="1200"/>
            <a:t>starting Junior Year</a:t>
          </a:r>
        </a:p>
      </dsp:txBody>
      <dsp:txXfrm>
        <a:off x="7111952" y="1192991"/>
        <a:ext cx="3117874" cy="31097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9E020-8A28-41D3-A04E-D40FEDCEA63F}">
      <dsp:nvSpPr>
        <dsp:cNvPr id="0" name=""/>
        <dsp:cNvSpPr/>
      </dsp:nvSpPr>
      <dsp:spPr>
        <a:xfrm>
          <a:off x="0" y="15484"/>
          <a:ext cx="6666833" cy="6236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End of Course Tests</a:t>
          </a:r>
        </a:p>
      </dsp:txBody>
      <dsp:txXfrm>
        <a:off x="30442" y="45926"/>
        <a:ext cx="6605949" cy="562726"/>
      </dsp:txXfrm>
    </dsp:sp>
    <dsp:sp modelId="{1B03B9BE-E954-481F-AED7-262376955F98}">
      <dsp:nvSpPr>
        <dsp:cNvPr id="0" name=""/>
        <dsp:cNvSpPr/>
      </dsp:nvSpPr>
      <dsp:spPr>
        <a:xfrm>
          <a:off x="0" y="639094"/>
          <a:ext cx="6666833"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Literature &amp; Composition II</a:t>
          </a:r>
        </a:p>
        <a:p>
          <a:pPr marL="228600" lvl="1" indent="-228600" algn="l" defTabSz="889000">
            <a:lnSpc>
              <a:spcPct val="90000"/>
            </a:lnSpc>
            <a:spcBef>
              <a:spcPct val="0"/>
            </a:spcBef>
            <a:spcAft>
              <a:spcPct val="20000"/>
            </a:spcAft>
            <a:buChar char="•"/>
          </a:pPr>
          <a:r>
            <a:rPr lang="en-US" sz="2000" kern="1200"/>
            <a:t>Biology</a:t>
          </a:r>
        </a:p>
        <a:p>
          <a:pPr marL="228600" lvl="1" indent="-228600" algn="l" defTabSz="889000">
            <a:lnSpc>
              <a:spcPct val="90000"/>
            </a:lnSpc>
            <a:spcBef>
              <a:spcPct val="0"/>
            </a:spcBef>
            <a:spcAft>
              <a:spcPct val="20000"/>
            </a:spcAft>
            <a:buChar char="•"/>
          </a:pPr>
          <a:r>
            <a:rPr lang="en-US" sz="2000" kern="1200"/>
            <a:t>U.S. History</a:t>
          </a:r>
        </a:p>
        <a:p>
          <a:pPr marL="228600" lvl="1" indent="-228600" algn="l" defTabSz="889000">
            <a:lnSpc>
              <a:spcPct val="90000"/>
            </a:lnSpc>
            <a:spcBef>
              <a:spcPct val="0"/>
            </a:spcBef>
            <a:spcAft>
              <a:spcPct val="20000"/>
            </a:spcAft>
            <a:buChar char="•"/>
          </a:pPr>
          <a:r>
            <a:rPr lang="en-US" sz="2000" kern="1200"/>
            <a:t>Algebra Concepts &amp; Connections </a:t>
          </a:r>
        </a:p>
      </dsp:txBody>
      <dsp:txXfrm>
        <a:off x="0" y="639094"/>
        <a:ext cx="6666833" cy="1372410"/>
      </dsp:txXfrm>
    </dsp:sp>
    <dsp:sp modelId="{10267EB0-C7F7-48C5-96A2-A4EE8656784A}">
      <dsp:nvSpPr>
        <dsp:cNvPr id="0" name=""/>
        <dsp:cNvSpPr/>
      </dsp:nvSpPr>
      <dsp:spPr>
        <a:xfrm>
          <a:off x="0" y="2011505"/>
          <a:ext cx="6666833" cy="623610"/>
        </a:xfrm>
        <a:prstGeom prst="roundRect">
          <a:avLst/>
        </a:prstGeom>
        <a:gradFill rotWithShape="0">
          <a:gsLst>
            <a:gs pos="0">
              <a:schemeClr val="accent2">
                <a:hueOff val="155422"/>
                <a:satOff val="-12855"/>
                <a:lumOff val="-22255"/>
                <a:alphaOff val="0"/>
                <a:satMod val="103000"/>
                <a:lumMod val="102000"/>
                <a:tint val="94000"/>
              </a:schemeClr>
            </a:gs>
            <a:gs pos="50000">
              <a:schemeClr val="accent2">
                <a:hueOff val="155422"/>
                <a:satOff val="-12855"/>
                <a:lumOff val="-22255"/>
                <a:alphaOff val="0"/>
                <a:satMod val="110000"/>
                <a:lumMod val="100000"/>
                <a:shade val="100000"/>
              </a:schemeClr>
            </a:gs>
            <a:gs pos="100000">
              <a:schemeClr val="accent2">
                <a:hueOff val="155422"/>
                <a:satOff val="-12855"/>
                <a:lumOff val="-2225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PSAT</a:t>
          </a:r>
        </a:p>
      </dsp:txBody>
      <dsp:txXfrm>
        <a:off x="30442" y="2041947"/>
        <a:ext cx="6605949" cy="562726"/>
      </dsp:txXfrm>
    </dsp:sp>
    <dsp:sp modelId="{030F79B6-C1FA-4808-A9BB-34DA95822788}">
      <dsp:nvSpPr>
        <dsp:cNvPr id="0" name=""/>
        <dsp:cNvSpPr/>
      </dsp:nvSpPr>
      <dsp:spPr>
        <a:xfrm>
          <a:off x="0" y="2635115"/>
          <a:ext cx="6666833" cy="1560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Preliminary Scholastic Aptitude Test</a:t>
          </a:r>
        </a:p>
        <a:p>
          <a:pPr marL="228600" lvl="1" indent="-228600" algn="l" defTabSz="889000">
            <a:lnSpc>
              <a:spcPct val="90000"/>
            </a:lnSpc>
            <a:spcBef>
              <a:spcPct val="0"/>
            </a:spcBef>
            <a:spcAft>
              <a:spcPct val="20000"/>
            </a:spcAft>
            <a:buChar char="•"/>
          </a:pPr>
          <a:r>
            <a:rPr lang="en-US" sz="2000" kern="1200" dirty="0"/>
            <a:t>Provides a standardized view of a student’s scholastic skills and helps students compare themselves with other college-bound students nationwide. </a:t>
          </a:r>
        </a:p>
        <a:p>
          <a:pPr marL="228600" lvl="1" indent="-228600" algn="l" defTabSz="889000">
            <a:lnSpc>
              <a:spcPct val="90000"/>
            </a:lnSpc>
            <a:spcBef>
              <a:spcPct val="0"/>
            </a:spcBef>
            <a:spcAft>
              <a:spcPct val="20000"/>
            </a:spcAft>
            <a:buChar char="•"/>
          </a:pPr>
          <a:r>
            <a:rPr lang="en-US" sz="2000" kern="1200" dirty="0"/>
            <a:t>Was taken Oct 23</a:t>
          </a:r>
          <a:r>
            <a:rPr lang="en-US" sz="2000" kern="1200" baseline="30000" dirty="0"/>
            <a:t>rd</a:t>
          </a:r>
          <a:r>
            <a:rPr lang="en-US" sz="2000" kern="1200" dirty="0"/>
            <a:t>.</a:t>
          </a:r>
        </a:p>
      </dsp:txBody>
      <dsp:txXfrm>
        <a:off x="0" y="2635115"/>
        <a:ext cx="6666833" cy="1560780"/>
      </dsp:txXfrm>
    </dsp:sp>
    <dsp:sp modelId="{E58E838A-5158-44F3-B847-4E2DA6F8EC38}">
      <dsp:nvSpPr>
        <dsp:cNvPr id="0" name=""/>
        <dsp:cNvSpPr/>
      </dsp:nvSpPr>
      <dsp:spPr>
        <a:xfrm>
          <a:off x="0" y="4195895"/>
          <a:ext cx="6666833" cy="623610"/>
        </a:xfrm>
        <a:prstGeom prst="roundRect">
          <a:avLst/>
        </a:prstGeom>
        <a:gradFill rotWithShape="0">
          <a:gsLst>
            <a:gs pos="0">
              <a:schemeClr val="accent2">
                <a:hueOff val="310844"/>
                <a:satOff val="-25710"/>
                <a:lumOff val="-44510"/>
                <a:alphaOff val="0"/>
                <a:satMod val="103000"/>
                <a:lumMod val="102000"/>
                <a:tint val="94000"/>
              </a:schemeClr>
            </a:gs>
            <a:gs pos="50000">
              <a:schemeClr val="accent2">
                <a:hueOff val="310844"/>
                <a:satOff val="-25710"/>
                <a:lumOff val="-44510"/>
                <a:alphaOff val="0"/>
                <a:satMod val="110000"/>
                <a:lumMod val="100000"/>
                <a:shade val="100000"/>
              </a:schemeClr>
            </a:gs>
            <a:gs pos="100000">
              <a:schemeClr val="accent2">
                <a:hueOff val="310844"/>
                <a:satOff val="-25710"/>
                <a:lumOff val="-4451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SAT / ACT</a:t>
          </a:r>
        </a:p>
      </dsp:txBody>
      <dsp:txXfrm>
        <a:off x="30442" y="4226337"/>
        <a:ext cx="6605949" cy="562726"/>
      </dsp:txXfrm>
    </dsp:sp>
    <dsp:sp modelId="{D4287771-CC5F-4DF4-A164-8C108115A590}">
      <dsp:nvSpPr>
        <dsp:cNvPr id="0" name=""/>
        <dsp:cNvSpPr/>
      </dsp:nvSpPr>
      <dsp:spPr>
        <a:xfrm>
          <a:off x="0" y="4819505"/>
          <a:ext cx="6666833"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Standardized tests that colleges use to evaluate applicants</a:t>
          </a:r>
        </a:p>
      </dsp:txBody>
      <dsp:txXfrm>
        <a:off x="0" y="4819505"/>
        <a:ext cx="6666833" cy="618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9AA63-70AC-45EA-8F67-693A08D3CA02}">
      <dsp:nvSpPr>
        <dsp:cNvPr id="0" name=""/>
        <dsp:cNvSpPr/>
      </dsp:nvSpPr>
      <dsp:spPr>
        <a:xfrm>
          <a:off x="0" y="4307"/>
          <a:ext cx="6364224" cy="9175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1143DB-7A5E-4EDF-95D6-0630D167E9ED}">
      <dsp:nvSpPr>
        <dsp:cNvPr id="0" name=""/>
        <dsp:cNvSpPr/>
      </dsp:nvSpPr>
      <dsp:spPr>
        <a:xfrm>
          <a:off x="277554" y="210753"/>
          <a:ext cx="504644" cy="5046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FDC414-D74B-4C5A-AA54-570D7D55C2E0}">
      <dsp:nvSpPr>
        <dsp:cNvPr id="0" name=""/>
        <dsp:cNvSpPr/>
      </dsp:nvSpPr>
      <dsp:spPr>
        <a:xfrm>
          <a:off x="1059754" y="4307"/>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44550">
            <a:lnSpc>
              <a:spcPct val="90000"/>
            </a:lnSpc>
            <a:spcBef>
              <a:spcPct val="0"/>
            </a:spcBef>
            <a:spcAft>
              <a:spcPct val="35000"/>
            </a:spcAft>
            <a:buNone/>
          </a:pPr>
          <a:r>
            <a:rPr lang="en-US" sz="1900" u="sng" kern="1200"/>
            <a:t>Maturity level </a:t>
          </a:r>
          <a:r>
            <a:rPr lang="en-US" sz="1900" kern="1200"/>
            <a:t>of the student</a:t>
          </a:r>
        </a:p>
      </dsp:txBody>
      <dsp:txXfrm>
        <a:off x="1059754" y="4307"/>
        <a:ext cx="5304469" cy="917536"/>
      </dsp:txXfrm>
    </dsp:sp>
    <dsp:sp modelId="{910E1533-4695-443F-BA44-C1511BAB247C}">
      <dsp:nvSpPr>
        <dsp:cNvPr id="0" name=""/>
        <dsp:cNvSpPr/>
      </dsp:nvSpPr>
      <dsp:spPr>
        <a:xfrm>
          <a:off x="0" y="1151227"/>
          <a:ext cx="6364224" cy="9175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10D65-E9F4-481D-BF10-F109F7FB6722}">
      <dsp:nvSpPr>
        <dsp:cNvPr id="0" name=""/>
        <dsp:cNvSpPr/>
      </dsp:nvSpPr>
      <dsp:spPr>
        <a:xfrm>
          <a:off x="277554" y="1357673"/>
          <a:ext cx="504644" cy="5046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F25CD5-7724-4D05-BCC6-CBAFCF107EBC}">
      <dsp:nvSpPr>
        <dsp:cNvPr id="0" name=""/>
        <dsp:cNvSpPr/>
      </dsp:nvSpPr>
      <dsp:spPr>
        <a:xfrm>
          <a:off x="1059754" y="1151227"/>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44550">
            <a:lnSpc>
              <a:spcPct val="90000"/>
            </a:lnSpc>
            <a:spcBef>
              <a:spcPct val="0"/>
            </a:spcBef>
            <a:spcAft>
              <a:spcPct val="35000"/>
            </a:spcAft>
            <a:buNone/>
          </a:pPr>
          <a:r>
            <a:rPr lang="en-US" sz="1900" kern="1200"/>
            <a:t>Post-secondary </a:t>
          </a:r>
          <a:r>
            <a:rPr lang="en-US" sz="1900" u="sng" kern="1200"/>
            <a:t>plans</a:t>
          </a:r>
          <a:r>
            <a:rPr lang="en-US" sz="1900" kern="1200"/>
            <a:t> of the student</a:t>
          </a:r>
        </a:p>
      </dsp:txBody>
      <dsp:txXfrm>
        <a:off x="1059754" y="1151227"/>
        <a:ext cx="5304469" cy="917536"/>
      </dsp:txXfrm>
    </dsp:sp>
    <dsp:sp modelId="{2046D527-A8DB-4511-8474-CDF6C3AEAEAB}">
      <dsp:nvSpPr>
        <dsp:cNvPr id="0" name=""/>
        <dsp:cNvSpPr/>
      </dsp:nvSpPr>
      <dsp:spPr>
        <a:xfrm>
          <a:off x="0" y="2298147"/>
          <a:ext cx="6364224" cy="9175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A5AA62-3539-416A-A944-46E0B0F82C17}">
      <dsp:nvSpPr>
        <dsp:cNvPr id="0" name=""/>
        <dsp:cNvSpPr/>
      </dsp:nvSpPr>
      <dsp:spPr>
        <a:xfrm>
          <a:off x="277554" y="2504593"/>
          <a:ext cx="504644" cy="5046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90093A-DF43-4E17-BCFE-98F40E52B748}">
      <dsp:nvSpPr>
        <dsp:cNvPr id="0" name=""/>
        <dsp:cNvSpPr/>
      </dsp:nvSpPr>
      <dsp:spPr>
        <a:xfrm>
          <a:off x="1059754" y="2298147"/>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44550">
            <a:lnSpc>
              <a:spcPct val="90000"/>
            </a:lnSpc>
            <a:spcBef>
              <a:spcPct val="0"/>
            </a:spcBef>
            <a:spcAft>
              <a:spcPct val="35000"/>
            </a:spcAft>
            <a:buNone/>
          </a:pPr>
          <a:r>
            <a:rPr lang="en-US" sz="1900" u="sng" kern="1200"/>
            <a:t>Individual career goals </a:t>
          </a:r>
          <a:r>
            <a:rPr lang="en-US" sz="1900" kern="1200"/>
            <a:t>and IGP (Individual Graduation Plan) </a:t>
          </a:r>
        </a:p>
      </dsp:txBody>
      <dsp:txXfrm>
        <a:off x="1059754" y="2298147"/>
        <a:ext cx="5304469" cy="917536"/>
      </dsp:txXfrm>
    </dsp:sp>
    <dsp:sp modelId="{D74737F3-D4A3-45E1-B54C-5BA6A99FC5F6}">
      <dsp:nvSpPr>
        <dsp:cNvPr id="0" name=""/>
        <dsp:cNvSpPr/>
      </dsp:nvSpPr>
      <dsp:spPr>
        <a:xfrm>
          <a:off x="0" y="3445068"/>
          <a:ext cx="6364224" cy="9175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2D5DEF-DDE9-4792-BED2-938274E44FCD}">
      <dsp:nvSpPr>
        <dsp:cNvPr id="0" name=""/>
        <dsp:cNvSpPr/>
      </dsp:nvSpPr>
      <dsp:spPr>
        <a:xfrm>
          <a:off x="277554" y="3651513"/>
          <a:ext cx="504644" cy="5046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BEA190-6B62-428B-BF76-772524A5EBDE}">
      <dsp:nvSpPr>
        <dsp:cNvPr id="0" name=""/>
        <dsp:cNvSpPr/>
      </dsp:nvSpPr>
      <dsp:spPr>
        <a:xfrm>
          <a:off x="1059754" y="3445068"/>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44550">
            <a:lnSpc>
              <a:spcPct val="90000"/>
            </a:lnSpc>
            <a:spcBef>
              <a:spcPct val="0"/>
            </a:spcBef>
            <a:spcAft>
              <a:spcPct val="35000"/>
            </a:spcAft>
            <a:buNone/>
          </a:pPr>
          <a:r>
            <a:rPr lang="en-US" sz="1900" kern="1200"/>
            <a:t>Necessary </a:t>
          </a:r>
          <a:r>
            <a:rPr lang="en-US" sz="1900" u="sng" kern="1200"/>
            <a:t>tests for admission </a:t>
          </a:r>
          <a:r>
            <a:rPr lang="en-US" sz="1900" kern="1200"/>
            <a:t>to the postsecondary institution(s) of choice</a:t>
          </a:r>
        </a:p>
      </dsp:txBody>
      <dsp:txXfrm>
        <a:off x="1059754" y="3445068"/>
        <a:ext cx="5304469" cy="917536"/>
      </dsp:txXfrm>
    </dsp:sp>
    <dsp:sp modelId="{E647F2D1-8DD7-4AF0-9729-0EAD27AC9713}">
      <dsp:nvSpPr>
        <dsp:cNvPr id="0" name=""/>
        <dsp:cNvSpPr/>
      </dsp:nvSpPr>
      <dsp:spPr>
        <a:xfrm>
          <a:off x="0" y="4591988"/>
          <a:ext cx="6364224" cy="9175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845C60-773C-4FAB-91FE-DCE04ADF6AE5}">
      <dsp:nvSpPr>
        <dsp:cNvPr id="0" name=""/>
        <dsp:cNvSpPr/>
      </dsp:nvSpPr>
      <dsp:spPr>
        <a:xfrm>
          <a:off x="277554" y="4798433"/>
          <a:ext cx="504644" cy="5046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D1CCB2-EAAC-405F-B272-6077AA85ED96}">
      <dsp:nvSpPr>
        <dsp:cNvPr id="0" name=""/>
        <dsp:cNvSpPr/>
      </dsp:nvSpPr>
      <dsp:spPr>
        <a:xfrm>
          <a:off x="1059754" y="4591988"/>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44550">
            <a:lnSpc>
              <a:spcPct val="90000"/>
            </a:lnSpc>
            <a:spcBef>
              <a:spcPct val="0"/>
            </a:spcBef>
            <a:spcAft>
              <a:spcPct val="35000"/>
            </a:spcAft>
            <a:buNone/>
          </a:pPr>
          <a:r>
            <a:rPr lang="en-US" sz="1900" u="sng" kern="1200"/>
            <a:t>Application and acceptance </a:t>
          </a:r>
          <a:r>
            <a:rPr lang="en-US" sz="1900" kern="1200"/>
            <a:t>by the post-secondary institution</a:t>
          </a:r>
        </a:p>
      </dsp:txBody>
      <dsp:txXfrm>
        <a:off x="1059754" y="4591988"/>
        <a:ext cx="5304469" cy="91753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B8B65A-D69F-C26C-B67E-036EF77BF1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52B9064-AE57-427F-E5AF-71DE7D52FE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8190EA-5EEC-4300-B6AE-D9734C6C648E}" type="datetimeFigureOut">
              <a:rPr lang="en-US" smtClean="0"/>
              <a:t>10/22/2025</a:t>
            </a:fld>
            <a:endParaRPr lang="en-US" dirty="0"/>
          </a:p>
        </p:txBody>
      </p:sp>
      <p:sp>
        <p:nvSpPr>
          <p:cNvPr id="4" name="Footer Placeholder 3">
            <a:extLst>
              <a:ext uri="{FF2B5EF4-FFF2-40B4-BE49-F238E27FC236}">
                <a16:creationId xmlns:a16="http://schemas.microsoft.com/office/drawing/2014/main" id="{8186157A-CEB9-B0FC-3A49-BE950AEAD6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0819CA0-A57D-42D7-A625-56C22D0FA7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FF3A6F-DEFA-45E0-9496-BEE7C2C6F3D0}" type="slidenum">
              <a:rPr lang="en-US" smtClean="0"/>
              <a:t>‹#›</a:t>
            </a:fld>
            <a:endParaRPr lang="en-US" dirty="0"/>
          </a:p>
        </p:txBody>
      </p:sp>
    </p:spTree>
    <p:extLst>
      <p:ext uri="{BB962C8B-B14F-4D97-AF65-F5344CB8AC3E}">
        <p14:creationId xmlns:p14="http://schemas.microsoft.com/office/powerpoint/2010/main" val="1406002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10/22/2025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a:t>
            </a:fld>
            <a:endParaRPr lang="en-US" dirty="0"/>
          </a:p>
        </p:txBody>
      </p:sp>
    </p:spTree>
    <p:extLst>
      <p:ext uri="{BB962C8B-B14F-4D97-AF65-F5344CB8AC3E}">
        <p14:creationId xmlns:p14="http://schemas.microsoft.com/office/powerpoint/2010/main" val="216938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17</a:t>
            </a:fld>
            <a:endParaRPr lang="en-US" dirty="0"/>
          </a:p>
        </p:txBody>
      </p:sp>
    </p:spTree>
    <p:extLst>
      <p:ext uri="{BB962C8B-B14F-4D97-AF65-F5344CB8AC3E}">
        <p14:creationId xmlns:p14="http://schemas.microsoft.com/office/powerpoint/2010/main" val="3509106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FB19FF03-17E6-4E5E-BE52-50B136B99964}"/>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C17E9DEC-6B37-4151-A981-BDEE6189CC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28</a:t>
            </a:fld>
            <a:endParaRPr lang="en-US" dirty="0"/>
          </a:p>
        </p:txBody>
      </p:sp>
    </p:spTree>
    <p:extLst>
      <p:ext uri="{BB962C8B-B14F-4D97-AF65-F5344CB8AC3E}">
        <p14:creationId xmlns:p14="http://schemas.microsoft.com/office/powerpoint/2010/main" val="181051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79249-FDC0-364D-A734-AE1DE1605D28}"/>
              </a:ext>
              <a:ext uri="{C183D7F6-B498-43B3-948B-1728B52AA6E4}">
                <adec:decorative xmlns:adec="http://schemas.microsoft.com/office/drawing/2017/decorative" val="1"/>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3537B6D-42A5-F449-2691-321A167F7C08}"/>
              </a:ext>
              <a:ext uri="{C183D7F6-B498-43B3-948B-1728B52AA6E4}">
                <adec:decorative xmlns:adec="http://schemas.microsoft.com/office/drawing/2017/decorative" val="1"/>
              </a:ext>
            </a:extLst>
          </p:cNvPr>
          <p:cNvGrpSpPr/>
          <p:nvPr userDrawn="1"/>
        </p:nvGrpSpPr>
        <p:grpSpPr>
          <a:xfrm>
            <a:off x="0" y="-3419"/>
            <a:ext cx="12192000" cy="6861419"/>
            <a:chOff x="0" y="-3419"/>
            <a:chExt cx="12192000" cy="6861419"/>
          </a:xfrm>
        </p:grpSpPr>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3" y="232913"/>
            <a:ext cx="7096933" cy="3830130"/>
          </a:xfrm>
        </p:spPr>
        <p:txBody>
          <a:bodyPr anchor="b">
            <a:noAutofit/>
          </a:bodyPr>
          <a:lstStyle>
            <a:lvl1pPr algn="l">
              <a:defRPr sz="6000" b="1">
                <a:latin typeface="+mj-lt"/>
              </a:defRPr>
            </a:lvl1pPr>
          </a:lstStyle>
          <a:p>
            <a:r>
              <a:rPr lang="en-US" dirty="0"/>
              <a:t>Click to add title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B665C-76A7-D040-3BAA-E81CCFCE70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030BE9-ED4C-3649-1BED-C439FF873A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C5F7DC-5F4E-2D7B-D4FA-3A723032F0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8F8E5-DC58-4D10-D15F-219C9DCDA3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626BBA-F936-EB3D-5C1E-A8A7916D79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72C81E-1D9A-8E69-7616-981A395E0AAC}"/>
              </a:ext>
            </a:extLst>
          </p:cNvPr>
          <p:cNvSpPr>
            <a:spLocks noGrp="1"/>
          </p:cNvSpPr>
          <p:nvPr>
            <p:ph type="dt" sz="half" idx="10"/>
          </p:nvPr>
        </p:nvSpPr>
        <p:spPr/>
        <p:txBody>
          <a:bodyPr/>
          <a:lstStyle/>
          <a:p>
            <a:fld id="{DE34462C-3CE9-46B7-894C-9FFFAAB6A470}" type="datetimeFigureOut">
              <a:rPr lang="en-US" smtClean="0"/>
              <a:t>10/22/2025</a:t>
            </a:fld>
            <a:endParaRPr lang="en-US"/>
          </a:p>
        </p:txBody>
      </p:sp>
      <p:sp>
        <p:nvSpPr>
          <p:cNvPr id="8" name="Footer Placeholder 7">
            <a:extLst>
              <a:ext uri="{FF2B5EF4-FFF2-40B4-BE49-F238E27FC236}">
                <a16:creationId xmlns:a16="http://schemas.microsoft.com/office/drawing/2014/main" id="{E7FD1534-FD6E-B66C-7ADF-748939F1A3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52F582-1327-328B-4A9D-C1B93D4DC850}"/>
              </a:ext>
            </a:extLst>
          </p:cNvPr>
          <p:cNvSpPr>
            <a:spLocks noGrp="1"/>
          </p:cNvSpPr>
          <p:nvPr>
            <p:ph type="sldNum" sz="quarter" idx="12"/>
          </p:nvPr>
        </p:nvSpPr>
        <p:spPr/>
        <p:txBody>
          <a:bodyPr/>
          <a:lstStyle/>
          <a:p>
            <a:fld id="{B0EC7EDD-387A-4199-9C35-FA7BDE7220A4}" type="slidenum">
              <a:rPr lang="en-US" smtClean="0"/>
              <a:t>‹#›</a:t>
            </a:fld>
            <a:endParaRPr lang="en-US"/>
          </a:p>
        </p:txBody>
      </p:sp>
    </p:spTree>
    <p:extLst>
      <p:ext uri="{BB962C8B-B14F-4D97-AF65-F5344CB8AC3E}">
        <p14:creationId xmlns:p14="http://schemas.microsoft.com/office/powerpoint/2010/main" val="186752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DD7960-EB64-03D2-A4F1-FC0A5933E448}"/>
              </a:ext>
            </a:extLst>
          </p:cNvPr>
          <p:cNvSpPr>
            <a:spLocks noGrp="1"/>
          </p:cNvSpPr>
          <p:nvPr>
            <p:ph type="dt" sz="half" idx="10"/>
          </p:nvPr>
        </p:nvSpPr>
        <p:spPr/>
        <p:txBody>
          <a:bodyPr/>
          <a:lstStyle/>
          <a:p>
            <a:fld id="{DE34462C-3CE9-46B7-894C-9FFFAAB6A470}" type="datetimeFigureOut">
              <a:rPr lang="en-US" smtClean="0"/>
              <a:t>10/22/2025</a:t>
            </a:fld>
            <a:endParaRPr lang="en-US"/>
          </a:p>
        </p:txBody>
      </p:sp>
      <p:sp>
        <p:nvSpPr>
          <p:cNvPr id="3" name="Footer Placeholder 2">
            <a:extLst>
              <a:ext uri="{FF2B5EF4-FFF2-40B4-BE49-F238E27FC236}">
                <a16:creationId xmlns:a16="http://schemas.microsoft.com/office/drawing/2014/main" id="{7D8BE713-9E12-85EE-4C30-91227F0F06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37C6C0-B1CD-D0D8-C77A-2C8CB59D23B6}"/>
              </a:ext>
            </a:extLst>
          </p:cNvPr>
          <p:cNvSpPr>
            <a:spLocks noGrp="1"/>
          </p:cNvSpPr>
          <p:nvPr>
            <p:ph type="sldNum" sz="quarter" idx="12"/>
          </p:nvPr>
        </p:nvSpPr>
        <p:spPr/>
        <p:txBody>
          <a:bodyPr/>
          <a:lstStyle/>
          <a:p>
            <a:fld id="{B0EC7EDD-387A-4199-9C35-FA7BDE7220A4}" type="slidenum">
              <a:rPr lang="en-US" smtClean="0"/>
              <a:t>‹#›</a:t>
            </a:fld>
            <a:endParaRPr lang="en-US"/>
          </a:p>
        </p:txBody>
      </p:sp>
    </p:spTree>
    <p:extLst>
      <p:ext uri="{BB962C8B-B14F-4D97-AF65-F5344CB8AC3E}">
        <p14:creationId xmlns:p14="http://schemas.microsoft.com/office/powerpoint/2010/main" val="1224477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solidFill>
                <a:srgbClr val="000000"/>
              </a:solidFill>
            </a:endParaRPr>
          </a:p>
        </p:txBody>
      </p:sp>
      <p:sp>
        <p:nvSpPr>
          <p:cNvPr id="10" name="Rectangle 9">
            <a:extLst>
              <a:ext uri="{FF2B5EF4-FFF2-40B4-BE49-F238E27FC236}">
                <a16:creationId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noProof="0" dirty="0"/>
          </a:p>
        </p:txBody>
      </p:sp>
      <p:sp>
        <p:nvSpPr>
          <p:cNvPr id="11" name="Rectangle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252919" y="864109"/>
            <a:ext cx="2947482" cy="5066715"/>
          </a:xfrm>
        </p:spPr>
        <p:txBody>
          <a:bodyPr/>
          <a:lstStyle>
            <a:lvl1pPr>
              <a:defRPr>
                <a:solidFill>
                  <a:schemeClr val="tx1"/>
                </a:solidFill>
              </a:defRPr>
            </a:lvl1pPr>
          </a:lstStyle>
          <a:p>
            <a:r>
              <a:rPr lang="en-US" noProof="0" dirty="0"/>
              <a:t>Click to edit Master title style</a:t>
            </a:r>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US" noProof="0" smtClean="0"/>
              <a:pPr/>
              <a:t>‹#›</a:t>
            </a:fld>
            <a:endParaRPr lang="en-US" noProof="0" dirty="0"/>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noProof="0" dirty="0"/>
              <a:t>7/14/2018</a:t>
            </a:r>
          </a:p>
        </p:txBody>
      </p:sp>
    </p:spTree>
    <p:extLst>
      <p:ext uri="{BB962C8B-B14F-4D97-AF65-F5344CB8AC3E}">
        <p14:creationId xmlns:p14="http://schemas.microsoft.com/office/powerpoint/2010/main" val="308344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58864" y="102021"/>
            <a:ext cx="9779183" cy="174441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58865" y="2017467"/>
            <a:ext cx="9779182" cy="3366815"/>
          </a:xfrm>
        </p:spPr>
        <p:txBody>
          <a:bodyPr>
            <a:norm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1"/>
            <a:ext cx="12208822" cy="6858003"/>
            <a:chOff x="0" y="-1"/>
            <a:chExt cx="12208822" cy="6858003"/>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085"/>
            <a:ext cx="9779183" cy="160083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CA1EED44-783E-8705-4119-D7E9F7D4F2B4}"/>
              </a:ext>
            </a:extLst>
          </p:cNvPr>
          <p:cNvSpPr>
            <a:spLocks noGrp="1"/>
          </p:cNvSpPr>
          <p:nvPr>
            <p:ph idx="14" hasCustomPrompt="1"/>
          </p:nvPr>
        </p:nvSpPr>
        <p:spPr>
          <a:xfrm>
            <a:off x="1166087" y="2652713"/>
            <a:ext cx="9780587" cy="3436936"/>
          </a:xfrm>
        </p:spPr>
        <p:txBody>
          <a:bodyPr>
            <a:normAutofit/>
          </a:bodyPr>
          <a:lstStyle>
            <a:lvl1pPr marL="342900" indent="-283464">
              <a:spcBef>
                <a:spcPts val="1000"/>
              </a:spcBef>
              <a:buFont typeface="Arial" panose="020B0604020202020204" pitchFamily="34" charset="0"/>
              <a:buChar char="•"/>
              <a:defRPr sz="2000">
                <a:solidFill>
                  <a:schemeClr val="bg1"/>
                </a:solidFill>
                <a:latin typeface="+mn-lt"/>
              </a:defRPr>
            </a:lvl1pPr>
            <a:lvl2pPr marL="566928" indent="-283464">
              <a:spcBef>
                <a:spcPts val="1000"/>
              </a:spcBef>
              <a:buFont typeface="Arial" panose="020B0604020202020204" pitchFamily="34" charset="0"/>
              <a:buChar char="•"/>
              <a:defRPr sz="2000">
                <a:solidFill>
                  <a:schemeClr val="bg1"/>
                </a:solidFill>
                <a:latin typeface="+mn-lt"/>
              </a:defRPr>
            </a:lvl2pPr>
            <a:lvl3pPr marL="850392" indent="-283464">
              <a:spcBef>
                <a:spcPts val="1000"/>
              </a:spcBef>
              <a:buFont typeface="Arial" panose="020B0604020202020204" pitchFamily="34" charset="0"/>
              <a:buChar char="•"/>
              <a:defRPr sz="2000">
                <a:solidFill>
                  <a:schemeClr val="bg1"/>
                </a:solidFill>
                <a:latin typeface="+mn-lt"/>
              </a:defRPr>
            </a:lvl3pPr>
            <a:lvl4pPr marL="1097280" indent="-283464">
              <a:spcBef>
                <a:spcPts val="1000"/>
              </a:spcBef>
              <a:buFont typeface="Arial" panose="020B0604020202020204" pitchFamily="34" charset="0"/>
              <a:buChar char="•"/>
              <a:defRPr sz="2000">
                <a:solidFill>
                  <a:schemeClr val="bg1"/>
                </a:solidFill>
                <a:latin typeface="+mn-lt"/>
              </a:defRPr>
            </a:lvl4pPr>
            <a:lvl5pPr marL="1371600"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dirty="0"/>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8317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FBCE6F-2AA9-31FE-8148-33B480735599}"/>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177553"/>
            <a:ext cx="6245912" cy="3269447"/>
          </a:xfrm>
        </p:spPr>
        <p:txBody>
          <a:bodyPr bIns="0" anchor="b">
            <a:noAutofit/>
          </a:bodyPr>
          <a:lstStyle>
            <a:lvl1pPr algn="l">
              <a:defRPr sz="6000" b="1">
                <a:solidFill>
                  <a:schemeClr val="bg1"/>
                </a:solidFill>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4" y="3492896"/>
            <a:ext cx="6245912" cy="912850"/>
          </a:xfrm>
        </p:spPr>
        <p:txBody>
          <a:bodyPr anchor="ctr" anchorCtr="0">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4DB56B5-5DD7-95E3-52B2-EDC4B3F13058}"/>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601200" cy="1653371"/>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76784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ntent">
    <p:bg>
      <p:bgPr>
        <a:solidFill>
          <a:schemeClr val="accent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0E8D4A-B13C-C7EE-5E27-278124A1276E}"/>
              </a:ext>
              <a:ext uri="{C183D7F6-B498-43B3-948B-1728B52AA6E4}">
                <adec:decorative xmlns:adec="http://schemas.microsoft.com/office/drawing/2017/decorative" val="1"/>
              </a:ext>
            </a:extLst>
          </p:cNvPr>
          <p:cNvGrpSpPr/>
          <p:nvPr userDrawn="1"/>
        </p:nvGrpSpPr>
        <p:grpSpPr>
          <a:xfrm>
            <a:off x="1" y="1"/>
            <a:ext cx="12191999" cy="6857999"/>
            <a:chOff x="1" y="1"/>
            <a:chExt cx="12191999" cy="6857999"/>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69008"/>
            <a:ext cx="9779183" cy="1706563"/>
          </a:xfrm>
        </p:spPr>
        <p:txBody>
          <a:bodyPr anchor="b">
            <a:noAutofit/>
          </a:bodyPr>
          <a:lstStyle>
            <a:lvl1pPr>
              <a:defRPr sz="4200" b="1">
                <a:solidFill>
                  <a:schemeClr val="bg1"/>
                </a:solidFill>
                <a:latin typeface="+mj-lt"/>
              </a:defRPr>
            </a:lvl1pPr>
          </a:lstStyle>
          <a:p>
            <a:r>
              <a:rPr lang="en-US" dirty="0"/>
              <a:t>Click to add title</a:t>
            </a:r>
          </a:p>
        </p:txBody>
      </p:sp>
      <p:sp>
        <p:nvSpPr>
          <p:cNvPr id="14" name="Content Placeholder 2">
            <a:extLst>
              <a:ext uri="{FF2B5EF4-FFF2-40B4-BE49-F238E27FC236}">
                <a16:creationId xmlns:a16="http://schemas.microsoft.com/office/drawing/2014/main" id="{926B296A-EB6A-9BE9-E813-B15C46524F4D}"/>
              </a:ext>
            </a:extLst>
          </p:cNvPr>
          <p:cNvSpPr>
            <a:spLocks noGrp="1"/>
          </p:cNvSpPr>
          <p:nvPr>
            <p:ph idx="12" hasCustomPrompt="1"/>
          </p:nvPr>
        </p:nvSpPr>
        <p:spPr>
          <a:xfrm>
            <a:off x="1167493" y="2023984"/>
            <a:ext cx="4663440" cy="3332832"/>
          </a:xfrm>
        </p:spPr>
        <p:txBody>
          <a:bodyPr>
            <a:normAutofit/>
          </a:bodyPr>
          <a:lstStyle>
            <a:lvl1pPr marL="530352" indent="-530352">
              <a:spcBef>
                <a:spcPts val="1000"/>
              </a:spcBef>
              <a:buFont typeface="+mj-lt"/>
              <a:buAutoNum type="arabicPeriod"/>
              <a:defRPr sz="2000">
                <a:solidFill>
                  <a:schemeClr val="bg1"/>
                </a:solidFill>
                <a:latin typeface="+mn-lt"/>
              </a:defRPr>
            </a:lvl1pPr>
            <a:lvl2pPr marL="1097280" indent="-530352">
              <a:spcBef>
                <a:spcPts val="1000"/>
              </a:spcBef>
              <a:buFont typeface="+mj-lt"/>
              <a:buAutoNum type="alphaLcPeriod"/>
              <a:defRPr sz="2000">
                <a:solidFill>
                  <a:schemeClr val="bg1"/>
                </a:solidFill>
                <a:latin typeface="+mn-lt"/>
              </a:defRPr>
            </a:lvl2pPr>
            <a:lvl3pPr marL="1645920" indent="-530352">
              <a:spcBef>
                <a:spcPts val="1000"/>
              </a:spcBef>
              <a:buFont typeface="+mj-lt"/>
              <a:buAutoNum type="arabicParenR"/>
              <a:defRPr sz="2000">
                <a:solidFill>
                  <a:schemeClr val="bg1"/>
                </a:solidFill>
                <a:latin typeface="+mn-lt"/>
              </a:defRPr>
            </a:lvl3pPr>
            <a:lvl4pPr marL="1920240" indent="-530352">
              <a:spcBef>
                <a:spcPts val="1000"/>
              </a:spcBef>
              <a:buFont typeface="+mj-lt"/>
              <a:buAutoNum type="alphaLcParenR"/>
              <a:defRPr sz="2000">
                <a:solidFill>
                  <a:schemeClr val="bg1"/>
                </a:solidFill>
                <a:latin typeface="+mn-lt"/>
              </a:defRPr>
            </a:lvl4pPr>
            <a:lvl5pPr marL="2560320" indent="-514350">
              <a:spcBef>
                <a:spcPts val="1000"/>
              </a:spcBef>
              <a:buFont typeface="+mj-lt"/>
              <a:buAutoNum type="romanLcPeriod"/>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35B7D5-E7F8-1267-8942-3C97BE836B98}"/>
              </a:ext>
            </a:extLst>
          </p:cNvPr>
          <p:cNvSpPr>
            <a:spLocks noGrp="1"/>
          </p:cNvSpPr>
          <p:nvPr>
            <p:ph idx="11"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20426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mart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457200"/>
            <a:ext cx="9692640" cy="1371600"/>
          </a:xfrm>
        </p:spPr>
        <p:txBody>
          <a:bodyPr anchor="b">
            <a:noAutofit/>
          </a:bodyPr>
          <a:lstStyle>
            <a:lvl1pPr>
              <a:defRPr sz="4200" b="1">
                <a:latin typeface="+mj-lt"/>
              </a:defRPr>
            </a:lvl1pPr>
          </a:lstStyle>
          <a:p>
            <a:r>
              <a:rPr lang="en-US" dirty="0"/>
              <a:t>Click to add title</a:t>
            </a:r>
          </a:p>
        </p:txBody>
      </p:sp>
      <p:sp>
        <p:nvSpPr>
          <p:cNvPr id="4" name="Content Placeholder 2">
            <a:extLst>
              <a:ext uri="{FF2B5EF4-FFF2-40B4-BE49-F238E27FC236}">
                <a16:creationId xmlns:a16="http://schemas.microsoft.com/office/drawing/2014/main" id="{C45E425B-455F-127B-1647-045FD094F15D}"/>
              </a:ext>
            </a:extLst>
          </p:cNvPr>
          <p:cNvSpPr>
            <a:spLocks noGrp="1"/>
          </p:cNvSpPr>
          <p:nvPr>
            <p:ph idx="10" hasCustomPrompt="1"/>
          </p:nvPr>
        </p:nvSpPr>
        <p:spPr>
          <a:xfrm>
            <a:off x="1167493" y="2087561"/>
            <a:ext cx="2693306" cy="3890543"/>
          </a:xfrm>
        </p:spPr>
        <p:txBody>
          <a:bodyPr>
            <a:noAutofit/>
          </a:bodyPr>
          <a:lstStyle>
            <a:lvl1pPr marL="0" indent="0">
              <a:buNone/>
              <a:defRPr sz="2000">
                <a:latin typeface="+mn-lt"/>
              </a:defRPr>
            </a:lvl1pPr>
            <a:lvl2pPr marL="457200" indent="0">
              <a:buNone/>
              <a:defRPr sz="2000">
                <a:latin typeface="+mn-lt"/>
              </a:defRPr>
            </a:lvl2pPr>
            <a:lvl3pPr marL="914400" indent="0">
              <a:buNone/>
              <a:defRPr sz="2000">
                <a:latin typeface="+mn-lt"/>
              </a:defRPr>
            </a:lvl3pPr>
            <a:lvl4pPr marL="1371600" indent="0">
              <a:buNone/>
              <a:defRPr sz="2000">
                <a:latin typeface="+mn-lt"/>
              </a:defRPr>
            </a:lvl4pPr>
            <a:lvl5pPr marL="1828800" indent="0">
              <a:buNone/>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4216400" y="2087563"/>
            <a:ext cx="6730274" cy="389054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82709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hart ">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779183" cy="1570038"/>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84832"/>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8AD52EA-B01E-8D38-D87A-BF7EB5B58A82}"/>
              </a:ext>
              <a:ext uri="{C183D7F6-B498-43B3-948B-1728B52AA6E4}">
                <adec:decorative xmlns:adec="http://schemas.microsoft.com/office/drawing/2017/decorative" val="1"/>
              </a:ext>
            </a:extLst>
          </p:cNvPr>
          <p:cNvGrpSpPr/>
          <p:nvPr userDrawn="1"/>
        </p:nvGrpSpPr>
        <p:grpSpPr>
          <a:xfrm>
            <a:off x="0" y="-1"/>
            <a:ext cx="12192001" cy="6864796"/>
            <a:chOff x="0" y="-1"/>
            <a:chExt cx="12192001" cy="6864796"/>
          </a:xfrm>
        </p:grpSpPr>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252549"/>
            <a:ext cx="6220278" cy="3262811"/>
          </a:xfrm>
        </p:spPr>
        <p:txBody>
          <a:bodyPr anchor="b">
            <a:noAutofit/>
          </a:bodyPr>
          <a:lstStyle>
            <a:lvl1pPr algn="l">
              <a:defRPr sz="6000" b="1">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3" y="3685939"/>
            <a:ext cx="6220277" cy="2919512"/>
          </a:xfrm>
        </p:spPr>
        <p:txBody>
          <a:bodyPr anchor="t" anchorCtr="0">
            <a:norm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Tree>
    <p:extLst>
      <p:ext uri="{BB962C8B-B14F-4D97-AF65-F5344CB8AC3E}">
        <p14:creationId xmlns:p14="http://schemas.microsoft.com/office/powerpoint/2010/main" val="2544706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59" r:id="rId4"/>
    <p:sldLayoutId id="2147483668" r:id="rId5"/>
    <p:sldLayoutId id="2147483669" r:id="rId6"/>
    <p:sldLayoutId id="2147483677" r:id="rId7"/>
    <p:sldLayoutId id="2147483661" r:id="rId8"/>
    <p:sldLayoutId id="2147483666" r:id="rId9"/>
    <p:sldLayoutId id="2147483678" r:id="rId10"/>
    <p:sldLayoutId id="2147483679" r:id="rId11"/>
    <p:sldLayoutId id="2147483680" r:id="rId12"/>
  </p:sldLayoutIdLst>
  <p:hf sldNum="0" hdr="0" ftr="0" dt="0"/>
  <p:txStyles>
    <p:titleStyle>
      <a:lvl1pPr algn="l" defTabSz="914400" rtl="0" eaLnBrk="1" latinLnBrk="0" hangingPunct="1">
        <a:lnSpc>
          <a:spcPct val="8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hsa.net/"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www.playnaia.org/" TargetMode="External"/><Relationship Id="rId2" Type="http://schemas.openxmlformats.org/officeDocument/2006/relationships/hyperlink" Target="https://web3.ncaa.org/ecwr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hyperlink" Target="https://www.nlappscloud.com/Welcome.aspx?api=5e2c9f030eed71d6a237cb2b8dee25c8#loade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hyperlink" Target="http://www.gafutures.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hyperlink" Target="https://pchscounselor1297.wixsite.com/mysite" TargetMode="External"/><Relationship Id="rId7" Type="http://schemas.openxmlformats.org/officeDocument/2006/relationships/image" Target="../media/image39.png"/><Relationship Id="rId2" Type="http://schemas.openxmlformats.org/officeDocument/2006/relationships/hyperlink" Target="https://www.paulding.k12.ga.us/Domain/39" TargetMode="Externa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hyperlink" Target="https://www.instagram.com/pchs.news/" TargetMode="External"/><Relationship Id="rId4" Type="http://schemas.openxmlformats.org/officeDocument/2006/relationships/hyperlink" Target="https://www.facebook.com/PCHSPatriots" TargetMode="External"/><Relationship Id="rId9"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4.svg"/><Relationship Id="rId7" Type="http://schemas.openxmlformats.org/officeDocument/2006/relationships/image" Target="../media/image8.png"/><Relationship Id="rId12" Type="http://schemas.openxmlformats.org/officeDocument/2006/relationships/hyperlink" Target="https://www.paulding.k12.ga.us/Domain/41" TargetMode="External"/><Relationship Id="rId2"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459962" y="5367910"/>
            <a:ext cx="10610661" cy="1406981"/>
          </a:xfrm>
        </p:spPr>
        <p:txBody>
          <a:bodyPr/>
          <a:lstStyle/>
          <a:p>
            <a:r>
              <a:rPr lang="en-US" dirty="0">
                <a:solidFill>
                  <a:schemeClr val="accent2">
                    <a:lumMod val="25000"/>
                  </a:schemeClr>
                </a:solidFill>
              </a:rPr>
              <a:t>9</a:t>
            </a:r>
            <a:r>
              <a:rPr lang="en-US" baseline="30000" dirty="0">
                <a:solidFill>
                  <a:schemeClr val="accent2">
                    <a:lumMod val="25000"/>
                  </a:schemeClr>
                </a:solidFill>
              </a:rPr>
              <a:t>th</a:t>
            </a:r>
            <a:r>
              <a:rPr lang="en-US" dirty="0">
                <a:solidFill>
                  <a:schemeClr val="accent2">
                    <a:lumMod val="25000"/>
                  </a:schemeClr>
                </a:solidFill>
              </a:rPr>
              <a:t>-11</a:t>
            </a:r>
            <a:r>
              <a:rPr lang="en-US" baseline="30000" dirty="0">
                <a:solidFill>
                  <a:schemeClr val="accent2">
                    <a:lumMod val="25000"/>
                  </a:schemeClr>
                </a:solidFill>
              </a:rPr>
              <a:t>th</a:t>
            </a:r>
            <a:r>
              <a:rPr lang="en-US" dirty="0">
                <a:solidFill>
                  <a:schemeClr val="accent2">
                    <a:lumMod val="25000"/>
                  </a:schemeClr>
                </a:solidFill>
              </a:rPr>
              <a:t> Parent &amp; Student Information</a:t>
            </a:r>
          </a:p>
        </p:txBody>
      </p:sp>
      <p:pic>
        <p:nvPicPr>
          <p:cNvPr id="3" name="Picture 2" descr="Logo, company name&#10;&#10;Description automatically generated">
            <a:extLst>
              <a:ext uri="{FF2B5EF4-FFF2-40B4-BE49-F238E27FC236}">
                <a16:creationId xmlns:a16="http://schemas.microsoft.com/office/drawing/2014/main" id="{3B3FEE41-6090-4F7D-BB4C-271520AA3C4A}"/>
              </a:ext>
            </a:extLst>
          </p:cNvPr>
          <p:cNvPicPr>
            <a:picLocks noChangeAspect="1"/>
          </p:cNvPicPr>
          <p:nvPr/>
        </p:nvPicPr>
        <p:blipFill>
          <a:blip r:embed="rId3"/>
          <a:stretch>
            <a:fillRect/>
          </a:stretch>
        </p:blipFill>
        <p:spPr>
          <a:xfrm>
            <a:off x="1807185" y="713447"/>
            <a:ext cx="8317230" cy="3703406"/>
          </a:xfrm>
          <a:prstGeom prst="rect">
            <a:avLst/>
          </a:prstGeom>
        </p:spPr>
      </p:pic>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67751" y="3059696"/>
            <a:ext cx="7514661" cy="8744333"/>
            <a:chOff x="0" y="0"/>
            <a:chExt cx="698500" cy="812800"/>
          </a:xfrm>
        </p:grpSpPr>
        <p:sp>
          <p:nvSpPr>
            <p:cNvPr id="3" name="Freeform 3"/>
            <p:cNvSpPr/>
            <p:nvPr/>
          </p:nvSpPr>
          <p:spPr>
            <a:xfrm>
              <a:off x="0" y="4760"/>
              <a:ext cx="698500" cy="803279"/>
            </a:xfrm>
            <a:custGeom>
              <a:avLst/>
              <a:gdLst/>
              <a:ahLst/>
              <a:cxnLst/>
              <a:rect l="l" t="t" r="r" b="b"/>
              <a:pathLst>
                <a:path w="698500" h="803279">
                  <a:moveTo>
                    <a:pt x="370677" y="7707"/>
                  </a:moveTo>
                  <a:lnTo>
                    <a:pt x="677073" y="185973"/>
                  </a:lnTo>
                  <a:cubicBezTo>
                    <a:pt x="690339" y="193692"/>
                    <a:pt x="698500" y="207882"/>
                    <a:pt x="698500" y="223230"/>
                  </a:cubicBezTo>
                  <a:lnTo>
                    <a:pt x="698500" y="580050"/>
                  </a:lnTo>
                  <a:cubicBezTo>
                    <a:pt x="698500" y="595398"/>
                    <a:pt x="690339" y="609588"/>
                    <a:pt x="677073" y="617307"/>
                  </a:cubicBezTo>
                  <a:lnTo>
                    <a:pt x="370677" y="795573"/>
                  </a:lnTo>
                  <a:cubicBezTo>
                    <a:pt x="357432" y="803280"/>
                    <a:pt x="341068" y="803280"/>
                    <a:pt x="327823" y="795573"/>
                  </a:cubicBezTo>
                  <a:lnTo>
                    <a:pt x="21427" y="617307"/>
                  </a:lnTo>
                  <a:cubicBezTo>
                    <a:pt x="8161" y="609588"/>
                    <a:pt x="0" y="595398"/>
                    <a:pt x="0" y="580050"/>
                  </a:cubicBezTo>
                  <a:lnTo>
                    <a:pt x="0" y="223230"/>
                  </a:lnTo>
                  <a:cubicBezTo>
                    <a:pt x="0" y="207882"/>
                    <a:pt x="8161" y="193692"/>
                    <a:pt x="21427" y="185973"/>
                  </a:cubicBezTo>
                  <a:lnTo>
                    <a:pt x="327823" y="7707"/>
                  </a:lnTo>
                  <a:cubicBezTo>
                    <a:pt x="341068" y="0"/>
                    <a:pt x="357432" y="0"/>
                    <a:pt x="370677" y="7707"/>
                  </a:cubicBezTo>
                  <a:close/>
                </a:path>
              </a:pathLst>
            </a:custGeom>
            <a:gradFill rotWithShape="1">
              <a:gsLst>
                <a:gs pos="0">
                  <a:srgbClr val="FFE42F">
                    <a:alpha val="100000"/>
                  </a:srgbClr>
                </a:gs>
                <a:gs pos="100000">
                  <a:srgbClr val="FF9F2F">
                    <a:alpha val="100000"/>
                  </a:srgbClr>
                </a:gs>
              </a:gsLst>
              <a:path path="circle">
                <a:fillToRect l="50000" t="50000" r="50000" b="50000"/>
              </a:path>
            </a:gradFill>
            <a:ln w="12700">
              <a:solidFill>
                <a:srgbClr val="000000"/>
              </a:solidFill>
            </a:ln>
          </p:spPr>
          <p:txBody>
            <a:bodyPr/>
            <a:lstStyle/>
            <a:p>
              <a:endParaRPr lang="en-US" sz="1200"/>
            </a:p>
          </p:txBody>
        </p:sp>
      </p:grpSp>
      <p:grpSp>
        <p:nvGrpSpPr>
          <p:cNvPr id="4" name="Group 4"/>
          <p:cNvGrpSpPr/>
          <p:nvPr/>
        </p:nvGrpSpPr>
        <p:grpSpPr>
          <a:xfrm>
            <a:off x="-763390" y="-1474242"/>
            <a:ext cx="4353652" cy="5066068"/>
            <a:chOff x="0" y="0"/>
            <a:chExt cx="698500" cy="812800"/>
          </a:xfrm>
        </p:grpSpPr>
        <p:sp>
          <p:nvSpPr>
            <p:cNvPr id="5" name="Freeform 5"/>
            <p:cNvSpPr/>
            <p:nvPr/>
          </p:nvSpPr>
          <p:spPr>
            <a:xfrm>
              <a:off x="0" y="8217"/>
              <a:ext cx="698500" cy="796367"/>
            </a:xfrm>
            <a:custGeom>
              <a:avLst/>
              <a:gdLst/>
              <a:ahLst/>
              <a:cxnLst/>
              <a:rect l="l" t="t" r="r" b="b"/>
              <a:pathLst>
                <a:path w="698500" h="796367">
                  <a:moveTo>
                    <a:pt x="386235" y="13301"/>
                  </a:moveTo>
                  <a:lnTo>
                    <a:pt x="661515" y="173465"/>
                  </a:lnTo>
                  <a:cubicBezTo>
                    <a:pt x="684413" y="186787"/>
                    <a:pt x="698500" y="211281"/>
                    <a:pt x="698500" y="237772"/>
                  </a:cubicBezTo>
                  <a:lnTo>
                    <a:pt x="698500" y="558594"/>
                  </a:lnTo>
                  <a:cubicBezTo>
                    <a:pt x="698500" y="585085"/>
                    <a:pt x="684413" y="609579"/>
                    <a:pt x="661515" y="622902"/>
                  </a:cubicBezTo>
                  <a:lnTo>
                    <a:pt x="386235" y="783064"/>
                  </a:lnTo>
                  <a:cubicBezTo>
                    <a:pt x="363372" y="796366"/>
                    <a:pt x="335128" y="796366"/>
                    <a:pt x="312265" y="783064"/>
                  </a:cubicBezTo>
                  <a:lnTo>
                    <a:pt x="36985" y="622902"/>
                  </a:lnTo>
                  <a:cubicBezTo>
                    <a:pt x="14087" y="609579"/>
                    <a:pt x="0" y="585085"/>
                    <a:pt x="0" y="558594"/>
                  </a:cubicBezTo>
                  <a:lnTo>
                    <a:pt x="0" y="237772"/>
                  </a:lnTo>
                  <a:cubicBezTo>
                    <a:pt x="0" y="211281"/>
                    <a:pt x="14087" y="186787"/>
                    <a:pt x="36985" y="173465"/>
                  </a:cubicBezTo>
                  <a:lnTo>
                    <a:pt x="312265" y="13301"/>
                  </a:lnTo>
                  <a:cubicBezTo>
                    <a:pt x="335128" y="0"/>
                    <a:pt x="363372" y="0"/>
                    <a:pt x="386235" y="13301"/>
                  </a:cubicBezTo>
                  <a:close/>
                </a:path>
              </a:pathLst>
            </a:custGeom>
            <a:gradFill rotWithShape="1">
              <a:gsLst>
                <a:gs pos="0">
                  <a:srgbClr val="112D4E">
                    <a:alpha val="100000"/>
                  </a:srgbClr>
                </a:gs>
                <a:gs pos="100000">
                  <a:srgbClr val="255389">
                    <a:alpha val="100000"/>
                  </a:srgbClr>
                </a:gs>
              </a:gsLst>
              <a:lin ang="5400000"/>
            </a:gradFill>
            <a:ln w="12700">
              <a:solidFill>
                <a:srgbClr val="000000"/>
              </a:solidFill>
            </a:ln>
          </p:spPr>
          <p:txBody>
            <a:bodyPr/>
            <a:lstStyle/>
            <a:p>
              <a:endParaRPr lang="en-US" sz="1200"/>
            </a:p>
          </p:txBody>
        </p:sp>
      </p:grpSp>
      <p:grpSp>
        <p:nvGrpSpPr>
          <p:cNvPr id="6" name="Group 6"/>
          <p:cNvGrpSpPr/>
          <p:nvPr/>
        </p:nvGrpSpPr>
        <p:grpSpPr>
          <a:xfrm rot="-5400000">
            <a:off x="-947933" y="-2900887"/>
            <a:ext cx="6411384" cy="5509783"/>
            <a:chOff x="0" y="0"/>
            <a:chExt cx="812800" cy="698500"/>
          </a:xfrm>
        </p:grpSpPr>
        <p:sp>
          <p:nvSpPr>
            <p:cNvPr id="7" name="Freeform 7"/>
            <p:cNvSpPr/>
            <p:nvPr/>
          </p:nvSpPr>
          <p:spPr>
            <a:xfrm>
              <a:off x="5565" y="0"/>
              <a:ext cx="801670" cy="698500"/>
            </a:xfrm>
            <a:custGeom>
              <a:avLst/>
              <a:gdLst/>
              <a:ahLst/>
              <a:cxnLst/>
              <a:rect l="l" t="t" r="r" b="b"/>
              <a:pathLst>
                <a:path w="801670" h="698500">
                  <a:moveTo>
                    <a:pt x="792661" y="374299"/>
                  </a:moveTo>
                  <a:lnTo>
                    <a:pt x="618609" y="673451"/>
                  </a:lnTo>
                  <a:cubicBezTo>
                    <a:pt x="609586" y="688959"/>
                    <a:pt x="592997" y="698500"/>
                    <a:pt x="575054" y="698500"/>
                  </a:cubicBezTo>
                  <a:lnTo>
                    <a:pt x="226616" y="698500"/>
                  </a:lnTo>
                  <a:cubicBezTo>
                    <a:pt x="208673" y="698500"/>
                    <a:pt x="192084" y="688959"/>
                    <a:pt x="183061" y="673451"/>
                  </a:cubicBezTo>
                  <a:lnTo>
                    <a:pt x="9009" y="374299"/>
                  </a:lnTo>
                  <a:cubicBezTo>
                    <a:pt x="0" y="358815"/>
                    <a:pt x="0" y="339685"/>
                    <a:pt x="9009" y="324201"/>
                  </a:cubicBezTo>
                  <a:lnTo>
                    <a:pt x="183061" y="25049"/>
                  </a:lnTo>
                  <a:cubicBezTo>
                    <a:pt x="192084" y="9541"/>
                    <a:pt x="208673" y="0"/>
                    <a:pt x="226616" y="0"/>
                  </a:cubicBezTo>
                  <a:lnTo>
                    <a:pt x="575054" y="0"/>
                  </a:lnTo>
                  <a:cubicBezTo>
                    <a:pt x="592997" y="0"/>
                    <a:pt x="609586" y="9541"/>
                    <a:pt x="618609" y="25049"/>
                  </a:cubicBezTo>
                  <a:lnTo>
                    <a:pt x="792661" y="324201"/>
                  </a:lnTo>
                  <a:cubicBezTo>
                    <a:pt x="801670" y="339685"/>
                    <a:pt x="801670" y="358815"/>
                    <a:pt x="792661" y="374299"/>
                  </a:cubicBezTo>
                  <a:close/>
                </a:path>
              </a:pathLst>
            </a:custGeom>
            <a:solidFill>
              <a:srgbClr val="000000">
                <a:alpha val="0"/>
              </a:srgbClr>
            </a:solidFill>
            <a:ln w="66675" cap="rnd">
              <a:solidFill>
                <a:srgbClr val="F4F4F4"/>
              </a:solidFill>
              <a:prstDash val="solid"/>
              <a:round/>
            </a:ln>
          </p:spPr>
          <p:txBody>
            <a:bodyPr/>
            <a:lstStyle/>
            <a:p>
              <a:endParaRPr lang="en-US" sz="1200"/>
            </a:p>
          </p:txBody>
        </p:sp>
        <p:sp>
          <p:nvSpPr>
            <p:cNvPr id="8" name="TextBox 8"/>
            <p:cNvSpPr txBox="1"/>
            <p:nvPr/>
          </p:nvSpPr>
          <p:spPr>
            <a:xfrm>
              <a:off x="114300" y="-57150"/>
              <a:ext cx="584200" cy="755650"/>
            </a:xfrm>
            <a:prstGeom prst="rect">
              <a:avLst/>
            </a:prstGeom>
          </p:spPr>
          <p:txBody>
            <a:bodyPr lIns="33867" tIns="33867" rIns="33867" bIns="33867" rtlCol="0" anchor="ctr"/>
            <a:lstStyle/>
            <a:p>
              <a:pPr algn="ctr">
                <a:lnSpc>
                  <a:spcPts val="1773"/>
                </a:lnSpc>
              </a:pPr>
              <a:endParaRPr sz="1200"/>
            </a:p>
          </p:txBody>
        </p:sp>
      </p:grpSp>
      <p:sp>
        <p:nvSpPr>
          <p:cNvPr id="9" name="Freeform 9"/>
          <p:cNvSpPr/>
          <p:nvPr/>
        </p:nvSpPr>
        <p:spPr>
          <a:xfrm rot="-5400000">
            <a:off x="-125558" y="422486"/>
            <a:ext cx="6518987" cy="5924130"/>
          </a:xfrm>
          <a:custGeom>
            <a:avLst/>
            <a:gdLst/>
            <a:ahLst/>
            <a:cxnLst/>
            <a:rect l="l" t="t" r="r" b="b"/>
            <a:pathLst>
              <a:path w="9778481" h="8886195">
                <a:moveTo>
                  <a:pt x="0" y="0"/>
                </a:moveTo>
                <a:lnTo>
                  <a:pt x="9778481" y="0"/>
                </a:lnTo>
                <a:lnTo>
                  <a:pt x="9778481" y="8886194"/>
                </a:lnTo>
                <a:lnTo>
                  <a:pt x="0" y="8886194"/>
                </a:lnTo>
                <a:lnTo>
                  <a:pt x="0" y="0"/>
                </a:lnTo>
                <a:close/>
              </a:path>
            </a:pathLst>
          </a:custGeom>
          <a:blipFill>
            <a:blip r:embed="rId2"/>
            <a:stretch>
              <a:fillRect/>
            </a:stretch>
          </a:blipFill>
        </p:spPr>
        <p:txBody>
          <a:bodyPr/>
          <a:lstStyle/>
          <a:p>
            <a:endParaRPr lang="en-US" sz="1200"/>
          </a:p>
        </p:txBody>
      </p:sp>
      <p:grpSp>
        <p:nvGrpSpPr>
          <p:cNvPr id="10" name="Group 10"/>
          <p:cNvGrpSpPr/>
          <p:nvPr/>
        </p:nvGrpSpPr>
        <p:grpSpPr>
          <a:xfrm>
            <a:off x="-2747163" y="4813645"/>
            <a:ext cx="4500061" cy="5236435"/>
            <a:chOff x="0" y="0"/>
            <a:chExt cx="698500" cy="812800"/>
          </a:xfrm>
        </p:grpSpPr>
        <p:sp>
          <p:nvSpPr>
            <p:cNvPr id="11" name="Freeform 11"/>
            <p:cNvSpPr/>
            <p:nvPr/>
          </p:nvSpPr>
          <p:spPr>
            <a:xfrm>
              <a:off x="0" y="9274"/>
              <a:ext cx="698500" cy="794252"/>
            </a:xfrm>
            <a:custGeom>
              <a:avLst/>
              <a:gdLst/>
              <a:ahLst/>
              <a:cxnLst/>
              <a:rect l="l" t="t" r="r" b="b"/>
              <a:pathLst>
                <a:path w="698500" h="794252">
                  <a:moveTo>
                    <a:pt x="390995" y="15014"/>
                  </a:moveTo>
                  <a:lnTo>
                    <a:pt x="656755" y="169638"/>
                  </a:lnTo>
                  <a:cubicBezTo>
                    <a:pt x="682600" y="184675"/>
                    <a:pt x="698500" y="212321"/>
                    <a:pt x="698500" y="242223"/>
                  </a:cubicBezTo>
                  <a:lnTo>
                    <a:pt x="698500" y="552029"/>
                  </a:lnTo>
                  <a:cubicBezTo>
                    <a:pt x="698500" y="581931"/>
                    <a:pt x="682600" y="609577"/>
                    <a:pt x="656755" y="624614"/>
                  </a:cubicBezTo>
                  <a:lnTo>
                    <a:pt x="390995" y="779238"/>
                  </a:lnTo>
                  <a:cubicBezTo>
                    <a:pt x="365190" y="794252"/>
                    <a:pt x="333310" y="794252"/>
                    <a:pt x="307505" y="779238"/>
                  </a:cubicBezTo>
                  <a:lnTo>
                    <a:pt x="41745" y="624614"/>
                  </a:lnTo>
                  <a:cubicBezTo>
                    <a:pt x="15900" y="609577"/>
                    <a:pt x="0" y="581931"/>
                    <a:pt x="0" y="552029"/>
                  </a:cubicBezTo>
                  <a:lnTo>
                    <a:pt x="0" y="242223"/>
                  </a:lnTo>
                  <a:cubicBezTo>
                    <a:pt x="0" y="212321"/>
                    <a:pt x="15900" y="184675"/>
                    <a:pt x="41745" y="169638"/>
                  </a:cubicBezTo>
                  <a:lnTo>
                    <a:pt x="307505" y="15014"/>
                  </a:lnTo>
                  <a:cubicBezTo>
                    <a:pt x="333310" y="0"/>
                    <a:pt x="365190" y="0"/>
                    <a:pt x="390995" y="15014"/>
                  </a:cubicBezTo>
                  <a:close/>
                </a:path>
              </a:pathLst>
            </a:custGeom>
            <a:gradFill rotWithShape="1">
              <a:gsLst>
                <a:gs pos="0">
                  <a:srgbClr val="3183ED">
                    <a:alpha val="100000"/>
                  </a:srgbClr>
                </a:gs>
                <a:gs pos="100000">
                  <a:srgbClr val="56CCF2">
                    <a:alpha val="100000"/>
                  </a:srgbClr>
                </a:gs>
              </a:gsLst>
              <a:lin ang="5400000"/>
            </a:gradFill>
            <a:ln w="952500" cap="rnd">
              <a:solidFill>
                <a:srgbClr val="FFFFFF"/>
              </a:solidFill>
              <a:prstDash val="solid"/>
              <a:round/>
            </a:ln>
          </p:spPr>
          <p:txBody>
            <a:bodyPr/>
            <a:lstStyle/>
            <a:p>
              <a:endParaRPr lang="en-US" sz="1200"/>
            </a:p>
          </p:txBody>
        </p:sp>
        <p:sp>
          <p:nvSpPr>
            <p:cNvPr id="12" name="TextBox 12"/>
            <p:cNvSpPr txBox="1"/>
            <p:nvPr/>
          </p:nvSpPr>
          <p:spPr>
            <a:xfrm>
              <a:off x="0" y="82550"/>
              <a:ext cx="698500" cy="590550"/>
            </a:xfrm>
            <a:prstGeom prst="rect">
              <a:avLst/>
            </a:prstGeom>
          </p:spPr>
          <p:txBody>
            <a:bodyPr lIns="33867" tIns="33867" rIns="33867" bIns="33867" rtlCol="0" anchor="ctr"/>
            <a:lstStyle/>
            <a:p>
              <a:pPr algn="ctr">
                <a:lnSpc>
                  <a:spcPts val="1773"/>
                </a:lnSpc>
              </a:pPr>
              <a:endParaRPr sz="1200"/>
            </a:p>
          </p:txBody>
        </p:sp>
      </p:grpSp>
      <p:grpSp>
        <p:nvGrpSpPr>
          <p:cNvPr id="13" name="Group 13"/>
          <p:cNvGrpSpPr/>
          <p:nvPr/>
        </p:nvGrpSpPr>
        <p:grpSpPr>
          <a:xfrm>
            <a:off x="806041" y="639128"/>
            <a:ext cx="4998552" cy="5816497"/>
            <a:chOff x="0" y="0"/>
            <a:chExt cx="698500" cy="812800"/>
          </a:xfrm>
        </p:grpSpPr>
        <p:sp>
          <p:nvSpPr>
            <p:cNvPr id="14" name="Freeform 14"/>
            <p:cNvSpPr/>
            <p:nvPr/>
          </p:nvSpPr>
          <p:spPr>
            <a:xfrm>
              <a:off x="0" y="7157"/>
              <a:ext cx="698500" cy="798487"/>
            </a:xfrm>
            <a:custGeom>
              <a:avLst/>
              <a:gdLst/>
              <a:ahLst/>
              <a:cxnLst/>
              <a:rect l="l" t="t" r="r" b="b"/>
              <a:pathLst>
                <a:path w="698500" h="798487">
                  <a:moveTo>
                    <a:pt x="381463" y="11585"/>
                  </a:moveTo>
                  <a:lnTo>
                    <a:pt x="666287" y="177301"/>
                  </a:lnTo>
                  <a:cubicBezTo>
                    <a:pt x="686231" y="188904"/>
                    <a:pt x="698500" y="210238"/>
                    <a:pt x="698500" y="233312"/>
                  </a:cubicBezTo>
                  <a:lnTo>
                    <a:pt x="698500" y="565174"/>
                  </a:lnTo>
                  <a:cubicBezTo>
                    <a:pt x="698500" y="588248"/>
                    <a:pt x="686231" y="609582"/>
                    <a:pt x="666287" y="621185"/>
                  </a:cubicBezTo>
                  <a:lnTo>
                    <a:pt x="381463" y="786901"/>
                  </a:lnTo>
                  <a:cubicBezTo>
                    <a:pt x="361550" y="798486"/>
                    <a:pt x="336950" y="798486"/>
                    <a:pt x="317037" y="786901"/>
                  </a:cubicBezTo>
                  <a:lnTo>
                    <a:pt x="32213" y="621185"/>
                  </a:lnTo>
                  <a:cubicBezTo>
                    <a:pt x="12269" y="609582"/>
                    <a:pt x="0" y="588248"/>
                    <a:pt x="0" y="565174"/>
                  </a:cubicBezTo>
                  <a:lnTo>
                    <a:pt x="0" y="233312"/>
                  </a:lnTo>
                  <a:cubicBezTo>
                    <a:pt x="0" y="210238"/>
                    <a:pt x="12269" y="188904"/>
                    <a:pt x="32213" y="177301"/>
                  </a:cubicBezTo>
                  <a:lnTo>
                    <a:pt x="317037" y="11585"/>
                  </a:lnTo>
                  <a:cubicBezTo>
                    <a:pt x="336950" y="0"/>
                    <a:pt x="361550" y="0"/>
                    <a:pt x="381463" y="11585"/>
                  </a:cubicBezTo>
                  <a:close/>
                </a:path>
              </a:pathLst>
            </a:custGeom>
            <a:gradFill rotWithShape="1">
              <a:gsLst>
                <a:gs pos="0">
                  <a:srgbClr val="3183ED">
                    <a:alpha val="100000"/>
                  </a:srgbClr>
                </a:gs>
                <a:gs pos="100000">
                  <a:srgbClr val="56CCF2">
                    <a:alpha val="100000"/>
                  </a:srgbClr>
                </a:gs>
              </a:gsLst>
              <a:lin ang="5400000"/>
            </a:gradFill>
            <a:ln w="12700">
              <a:solidFill>
                <a:srgbClr val="000000"/>
              </a:solidFill>
            </a:ln>
          </p:spPr>
          <p:txBody>
            <a:bodyPr/>
            <a:lstStyle/>
            <a:p>
              <a:endParaRPr lang="en-US" sz="1200"/>
            </a:p>
          </p:txBody>
        </p:sp>
      </p:grpSp>
      <p:sp>
        <p:nvSpPr>
          <p:cNvPr id="17" name="TextBox 17"/>
          <p:cNvSpPr txBox="1"/>
          <p:nvPr/>
        </p:nvSpPr>
        <p:spPr>
          <a:xfrm>
            <a:off x="5278908" y="9165"/>
            <a:ext cx="7862638" cy="2654573"/>
          </a:xfrm>
          <a:prstGeom prst="rect">
            <a:avLst/>
          </a:prstGeom>
        </p:spPr>
        <p:txBody>
          <a:bodyPr wrap="square" lIns="0" tIns="0" rIns="0" bIns="0" rtlCol="0" anchor="t">
            <a:spAutoFit/>
          </a:bodyPr>
          <a:lstStyle/>
          <a:p>
            <a:pPr>
              <a:lnSpc>
                <a:spcPts val="6872"/>
              </a:lnSpc>
            </a:pPr>
            <a:r>
              <a:rPr lang="en-US" sz="6363" b="1" spc="-159" dirty="0">
                <a:solidFill>
                  <a:srgbClr val="020069"/>
                </a:solidFill>
                <a:latin typeface="Barlow Bold"/>
                <a:ea typeface="Barlow Bold"/>
                <a:cs typeface="Barlow Bold"/>
                <a:sym typeface="Barlow Bold"/>
              </a:rPr>
              <a:t>Paulding College &amp; Career Academy</a:t>
            </a:r>
          </a:p>
          <a:p>
            <a:pPr>
              <a:lnSpc>
                <a:spcPts val="6872"/>
              </a:lnSpc>
            </a:pPr>
            <a:endParaRPr lang="en-US" sz="6363" b="1" spc="-159" dirty="0">
              <a:solidFill>
                <a:srgbClr val="020069"/>
              </a:solidFill>
              <a:latin typeface="Barlow Bold"/>
              <a:ea typeface="Barlow Bold"/>
              <a:cs typeface="Barlow Bold"/>
              <a:sym typeface="Barlow Bold"/>
            </a:endParaRPr>
          </a:p>
        </p:txBody>
      </p:sp>
      <p:sp>
        <p:nvSpPr>
          <p:cNvPr id="18" name="TextBox 18"/>
          <p:cNvSpPr txBox="1"/>
          <p:nvPr/>
        </p:nvSpPr>
        <p:spPr>
          <a:xfrm>
            <a:off x="6226095" y="2061456"/>
            <a:ext cx="5652353" cy="4472122"/>
          </a:xfrm>
          <a:prstGeom prst="rect">
            <a:avLst/>
          </a:prstGeom>
        </p:spPr>
        <p:txBody>
          <a:bodyPr lIns="0" tIns="0" rIns="0" bIns="0" rtlCol="0" anchor="t">
            <a:spAutoFit/>
          </a:bodyPr>
          <a:lstStyle/>
          <a:p>
            <a:pPr>
              <a:lnSpc>
                <a:spcPts val="2681"/>
              </a:lnSpc>
            </a:pPr>
            <a:r>
              <a:rPr lang="en-US" sz="1697" b="1" spc="-32" dirty="0">
                <a:solidFill>
                  <a:srgbClr val="020069"/>
                </a:solidFill>
                <a:latin typeface="Clear Sans Bold"/>
                <a:ea typeface="Clear Sans Bold"/>
                <a:cs typeface="Clear Sans Bold"/>
                <a:sym typeface="Clear Sans Bold"/>
              </a:rPr>
              <a:t>When do I come to class? </a:t>
            </a:r>
          </a:p>
          <a:p>
            <a:pPr>
              <a:lnSpc>
                <a:spcPts val="2681"/>
              </a:lnSpc>
            </a:pPr>
            <a:r>
              <a:rPr lang="en-US" sz="1697" spc="-32" dirty="0">
                <a:solidFill>
                  <a:srgbClr val="020069"/>
                </a:solidFill>
                <a:latin typeface="Clear Sans"/>
                <a:ea typeface="Clear Sans"/>
                <a:cs typeface="Clear Sans"/>
                <a:sym typeface="Clear Sans"/>
              </a:rPr>
              <a:t>Students attend either an AM or PM session on our campus.  </a:t>
            </a:r>
          </a:p>
          <a:p>
            <a:pPr>
              <a:lnSpc>
                <a:spcPts val="2681"/>
              </a:lnSpc>
            </a:pPr>
            <a:endParaRPr lang="en-US" sz="1697" spc="-32" dirty="0">
              <a:solidFill>
                <a:srgbClr val="020069"/>
              </a:solidFill>
              <a:latin typeface="Clear Sans"/>
              <a:ea typeface="Clear Sans"/>
              <a:cs typeface="Clear Sans"/>
              <a:sym typeface="Clear Sans"/>
            </a:endParaRPr>
          </a:p>
          <a:p>
            <a:pPr>
              <a:lnSpc>
                <a:spcPts val="2681"/>
              </a:lnSpc>
            </a:pPr>
            <a:r>
              <a:rPr lang="en-US" sz="1697" b="1" spc="-32" dirty="0">
                <a:solidFill>
                  <a:srgbClr val="020069"/>
                </a:solidFill>
                <a:latin typeface="Clear Sans Bold"/>
                <a:ea typeface="Clear Sans Bold"/>
                <a:cs typeface="Clear Sans Bold"/>
                <a:sym typeface="Clear Sans Bold"/>
              </a:rPr>
              <a:t>How do I get to PCCA?</a:t>
            </a:r>
          </a:p>
          <a:p>
            <a:pPr>
              <a:lnSpc>
                <a:spcPts val="2681"/>
              </a:lnSpc>
            </a:pPr>
            <a:r>
              <a:rPr lang="en-US" sz="1697" spc="-32" dirty="0">
                <a:solidFill>
                  <a:srgbClr val="020069"/>
                </a:solidFill>
                <a:latin typeface="Clear Sans"/>
                <a:ea typeface="Clear Sans"/>
                <a:cs typeface="Clear Sans"/>
                <a:sym typeface="Clear Sans"/>
              </a:rPr>
              <a:t>Bus transportation is provided to PCCA from the home high schools each day for both sessions.  Students are also allowed to drive to PCCA (with the purchase of a $10 per year parking pass)</a:t>
            </a:r>
          </a:p>
          <a:p>
            <a:pPr>
              <a:lnSpc>
                <a:spcPts val="2681"/>
              </a:lnSpc>
            </a:pPr>
            <a:endParaRPr lang="en-US" sz="1697" spc="-32" dirty="0">
              <a:solidFill>
                <a:srgbClr val="020069"/>
              </a:solidFill>
              <a:latin typeface="Clear Sans"/>
              <a:ea typeface="Clear Sans"/>
              <a:cs typeface="Clear Sans"/>
              <a:sym typeface="Clear Sans"/>
            </a:endParaRPr>
          </a:p>
          <a:p>
            <a:pPr>
              <a:lnSpc>
                <a:spcPts val="2681"/>
              </a:lnSpc>
            </a:pPr>
            <a:r>
              <a:rPr lang="en-US" sz="1697" b="1" spc="-32" dirty="0">
                <a:solidFill>
                  <a:srgbClr val="020069"/>
                </a:solidFill>
                <a:latin typeface="Clear Sans Bold"/>
                <a:ea typeface="Clear Sans Bold"/>
                <a:cs typeface="Clear Sans Bold"/>
                <a:sym typeface="Clear Sans Bold"/>
              </a:rPr>
              <a:t>How many classes do I take during my PCCA session?</a:t>
            </a:r>
          </a:p>
          <a:p>
            <a:pPr>
              <a:lnSpc>
                <a:spcPts val="2681"/>
              </a:lnSpc>
            </a:pPr>
            <a:r>
              <a:rPr lang="en-US" sz="1697" spc="-32" dirty="0">
                <a:solidFill>
                  <a:srgbClr val="020069"/>
                </a:solidFill>
                <a:latin typeface="Clear Sans"/>
                <a:ea typeface="Clear Sans"/>
                <a:cs typeface="Clear Sans"/>
                <a:sym typeface="Clear Sans"/>
              </a:rPr>
              <a:t>Students will take two classes, but there are many combinations of classes that students can take.  These can include: PCCA Pathway courses, PCCA Dual Enrollment courses, Work-Based Learning, online courses, and minimum day (Seniors only). </a:t>
            </a:r>
          </a:p>
        </p:txBody>
      </p:sp>
      <p:grpSp>
        <p:nvGrpSpPr>
          <p:cNvPr id="19" name="Group 19"/>
          <p:cNvGrpSpPr/>
          <p:nvPr/>
        </p:nvGrpSpPr>
        <p:grpSpPr>
          <a:xfrm rot="-5400000">
            <a:off x="5012651" y="5751688"/>
            <a:ext cx="722755" cy="841025"/>
            <a:chOff x="0" y="0"/>
            <a:chExt cx="698500" cy="812800"/>
          </a:xfrm>
        </p:grpSpPr>
        <p:sp>
          <p:nvSpPr>
            <p:cNvPr id="20" name="Freeform 20"/>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FFB613">
                      <a:alpha val="100000"/>
                    </a:srgbClr>
                  </a:gs>
                  <a:gs pos="100000">
                    <a:srgbClr val="FFE42F">
                      <a:alpha val="100000"/>
                    </a:srgbClr>
                  </a:gs>
                </a:gsLst>
                <a:lin ang="5400000"/>
              </a:gradFill>
              <a:prstDash val="solid"/>
              <a:miter/>
            </a:ln>
          </p:spPr>
          <p:txBody>
            <a:bodyPr/>
            <a:lstStyle/>
            <a:p>
              <a:endParaRPr lang="en-US" sz="1200"/>
            </a:p>
          </p:txBody>
        </p:sp>
        <p:sp>
          <p:nvSpPr>
            <p:cNvPr id="21" name="TextBox 21"/>
            <p:cNvSpPr txBox="1"/>
            <p:nvPr/>
          </p:nvSpPr>
          <p:spPr>
            <a:xfrm>
              <a:off x="0" y="82550"/>
              <a:ext cx="698500" cy="590550"/>
            </a:xfrm>
            <a:prstGeom prst="rect">
              <a:avLst/>
            </a:prstGeom>
          </p:spPr>
          <p:txBody>
            <a:bodyPr lIns="33867" tIns="33867" rIns="33867" bIns="33867" rtlCol="0" anchor="ctr"/>
            <a:lstStyle/>
            <a:p>
              <a:pPr algn="ctr">
                <a:lnSpc>
                  <a:spcPts val="1773"/>
                </a:lnSpc>
              </a:pPr>
              <a:endParaRPr sz="1200"/>
            </a:p>
          </p:txBody>
        </p:sp>
      </p:grpSp>
      <p:grpSp>
        <p:nvGrpSpPr>
          <p:cNvPr id="22" name="Group 22"/>
          <p:cNvGrpSpPr/>
          <p:nvPr/>
        </p:nvGrpSpPr>
        <p:grpSpPr>
          <a:xfrm rot="-5400000">
            <a:off x="5131538" y="5890029"/>
            <a:ext cx="484981" cy="564342"/>
            <a:chOff x="0" y="0"/>
            <a:chExt cx="698500" cy="812800"/>
          </a:xfrm>
        </p:grpSpPr>
        <p:sp>
          <p:nvSpPr>
            <p:cNvPr id="23" name="Freeform 23"/>
            <p:cNvSpPr/>
            <p:nvPr/>
          </p:nvSpPr>
          <p:spPr>
            <a:xfrm>
              <a:off x="0" y="3512"/>
              <a:ext cx="698500" cy="805775"/>
            </a:xfrm>
            <a:custGeom>
              <a:avLst/>
              <a:gdLst/>
              <a:ahLst/>
              <a:cxnLst/>
              <a:rect l="l" t="t" r="r" b="b"/>
              <a:pathLst>
                <a:path w="698500" h="805775">
                  <a:moveTo>
                    <a:pt x="365060" y="5687"/>
                  </a:moveTo>
                  <a:lnTo>
                    <a:pt x="682690" y="190489"/>
                  </a:lnTo>
                  <a:cubicBezTo>
                    <a:pt x="692478" y="196184"/>
                    <a:pt x="698500" y="206655"/>
                    <a:pt x="698500" y="217979"/>
                  </a:cubicBezTo>
                  <a:lnTo>
                    <a:pt x="698500" y="587797"/>
                  </a:lnTo>
                  <a:cubicBezTo>
                    <a:pt x="698500" y="599121"/>
                    <a:pt x="692478" y="609592"/>
                    <a:pt x="682690" y="615287"/>
                  </a:cubicBezTo>
                  <a:lnTo>
                    <a:pt x="365060" y="800089"/>
                  </a:lnTo>
                  <a:cubicBezTo>
                    <a:pt x="355287" y="805776"/>
                    <a:pt x="343213" y="805776"/>
                    <a:pt x="333440" y="800089"/>
                  </a:cubicBezTo>
                  <a:lnTo>
                    <a:pt x="15810" y="615287"/>
                  </a:lnTo>
                  <a:cubicBezTo>
                    <a:pt x="6022" y="609592"/>
                    <a:pt x="0" y="599121"/>
                    <a:pt x="0" y="587797"/>
                  </a:cubicBezTo>
                  <a:lnTo>
                    <a:pt x="0" y="217979"/>
                  </a:lnTo>
                  <a:cubicBezTo>
                    <a:pt x="0" y="206655"/>
                    <a:pt x="6022" y="196184"/>
                    <a:pt x="15810" y="190489"/>
                  </a:cubicBezTo>
                  <a:lnTo>
                    <a:pt x="333440" y="5687"/>
                  </a:lnTo>
                  <a:cubicBezTo>
                    <a:pt x="343213" y="0"/>
                    <a:pt x="355287" y="0"/>
                    <a:pt x="365060" y="5687"/>
                  </a:cubicBezTo>
                  <a:close/>
                </a:path>
              </a:pathLst>
            </a:custGeom>
            <a:gradFill rotWithShape="1">
              <a:gsLst>
                <a:gs pos="0">
                  <a:srgbClr val="FFB613">
                    <a:alpha val="100000"/>
                  </a:srgbClr>
                </a:gs>
                <a:gs pos="100000">
                  <a:srgbClr val="FFE42F">
                    <a:alpha val="100000"/>
                  </a:srgbClr>
                </a:gs>
              </a:gsLst>
              <a:lin ang="5400000"/>
            </a:gradFill>
            <a:ln cap="sq">
              <a:noFill/>
              <a:prstDash val="solid"/>
              <a:miter/>
            </a:ln>
          </p:spPr>
          <p:txBody>
            <a:bodyPr/>
            <a:lstStyle/>
            <a:p>
              <a:endParaRPr lang="en-US" sz="1200"/>
            </a:p>
          </p:txBody>
        </p:sp>
        <p:sp>
          <p:nvSpPr>
            <p:cNvPr id="24" name="TextBox 24"/>
            <p:cNvSpPr txBox="1"/>
            <p:nvPr/>
          </p:nvSpPr>
          <p:spPr>
            <a:xfrm>
              <a:off x="0" y="82550"/>
              <a:ext cx="698500" cy="590550"/>
            </a:xfrm>
            <a:prstGeom prst="rect">
              <a:avLst/>
            </a:prstGeom>
          </p:spPr>
          <p:txBody>
            <a:bodyPr lIns="33867" tIns="33867" rIns="33867" bIns="33867" rtlCol="0" anchor="ctr"/>
            <a:lstStyle/>
            <a:p>
              <a:pPr algn="ctr">
                <a:lnSpc>
                  <a:spcPts val="1773"/>
                </a:lnSpc>
              </a:pPr>
              <a:endParaRPr sz="1200"/>
            </a:p>
          </p:txBody>
        </p:sp>
      </p:grpSp>
      <p:grpSp>
        <p:nvGrpSpPr>
          <p:cNvPr id="25" name="Group 25"/>
          <p:cNvGrpSpPr/>
          <p:nvPr/>
        </p:nvGrpSpPr>
        <p:grpSpPr>
          <a:xfrm rot="-5400000">
            <a:off x="835225" y="423607"/>
            <a:ext cx="722755" cy="841025"/>
            <a:chOff x="0" y="0"/>
            <a:chExt cx="698500" cy="812800"/>
          </a:xfrm>
        </p:grpSpPr>
        <p:sp>
          <p:nvSpPr>
            <p:cNvPr id="26" name="Freeform 26"/>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FFB613">
                      <a:alpha val="100000"/>
                    </a:srgbClr>
                  </a:gs>
                  <a:gs pos="100000">
                    <a:srgbClr val="FFE42F">
                      <a:alpha val="100000"/>
                    </a:srgbClr>
                  </a:gs>
                </a:gsLst>
                <a:lin ang="5400000"/>
              </a:gradFill>
              <a:prstDash val="solid"/>
              <a:miter/>
            </a:ln>
          </p:spPr>
          <p:txBody>
            <a:bodyPr/>
            <a:lstStyle/>
            <a:p>
              <a:endParaRPr lang="en-US" sz="1200"/>
            </a:p>
          </p:txBody>
        </p:sp>
        <p:sp>
          <p:nvSpPr>
            <p:cNvPr id="27" name="TextBox 27"/>
            <p:cNvSpPr txBox="1"/>
            <p:nvPr/>
          </p:nvSpPr>
          <p:spPr>
            <a:xfrm>
              <a:off x="0" y="82550"/>
              <a:ext cx="698500" cy="590550"/>
            </a:xfrm>
            <a:prstGeom prst="rect">
              <a:avLst/>
            </a:prstGeom>
          </p:spPr>
          <p:txBody>
            <a:bodyPr lIns="33867" tIns="33867" rIns="33867" bIns="33867" rtlCol="0" anchor="ctr"/>
            <a:lstStyle/>
            <a:p>
              <a:pPr algn="ctr">
                <a:lnSpc>
                  <a:spcPts val="1773"/>
                </a:lnSpc>
              </a:pPr>
              <a:endParaRPr sz="1200"/>
            </a:p>
          </p:txBody>
        </p:sp>
      </p:grpSp>
      <p:grpSp>
        <p:nvGrpSpPr>
          <p:cNvPr id="28" name="Group 28"/>
          <p:cNvGrpSpPr/>
          <p:nvPr/>
        </p:nvGrpSpPr>
        <p:grpSpPr>
          <a:xfrm rot="-5400000">
            <a:off x="954112" y="561948"/>
            <a:ext cx="484981" cy="564342"/>
            <a:chOff x="0" y="0"/>
            <a:chExt cx="698500" cy="812800"/>
          </a:xfrm>
        </p:grpSpPr>
        <p:sp>
          <p:nvSpPr>
            <p:cNvPr id="29" name="Freeform 29"/>
            <p:cNvSpPr/>
            <p:nvPr/>
          </p:nvSpPr>
          <p:spPr>
            <a:xfrm>
              <a:off x="0" y="3512"/>
              <a:ext cx="698500" cy="805775"/>
            </a:xfrm>
            <a:custGeom>
              <a:avLst/>
              <a:gdLst/>
              <a:ahLst/>
              <a:cxnLst/>
              <a:rect l="l" t="t" r="r" b="b"/>
              <a:pathLst>
                <a:path w="698500" h="805775">
                  <a:moveTo>
                    <a:pt x="365060" y="5687"/>
                  </a:moveTo>
                  <a:lnTo>
                    <a:pt x="682690" y="190489"/>
                  </a:lnTo>
                  <a:cubicBezTo>
                    <a:pt x="692478" y="196184"/>
                    <a:pt x="698500" y="206655"/>
                    <a:pt x="698500" y="217979"/>
                  </a:cubicBezTo>
                  <a:lnTo>
                    <a:pt x="698500" y="587797"/>
                  </a:lnTo>
                  <a:cubicBezTo>
                    <a:pt x="698500" y="599121"/>
                    <a:pt x="692478" y="609592"/>
                    <a:pt x="682690" y="615287"/>
                  </a:cubicBezTo>
                  <a:lnTo>
                    <a:pt x="365060" y="800089"/>
                  </a:lnTo>
                  <a:cubicBezTo>
                    <a:pt x="355287" y="805776"/>
                    <a:pt x="343213" y="805776"/>
                    <a:pt x="333440" y="800089"/>
                  </a:cubicBezTo>
                  <a:lnTo>
                    <a:pt x="15810" y="615287"/>
                  </a:lnTo>
                  <a:cubicBezTo>
                    <a:pt x="6022" y="609592"/>
                    <a:pt x="0" y="599121"/>
                    <a:pt x="0" y="587797"/>
                  </a:cubicBezTo>
                  <a:lnTo>
                    <a:pt x="0" y="217979"/>
                  </a:lnTo>
                  <a:cubicBezTo>
                    <a:pt x="0" y="206655"/>
                    <a:pt x="6022" y="196184"/>
                    <a:pt x="15810" y="190489"/>
                  </a:cubicBezTo>
                  <a:lnTo>
                    <a:pt x="333440" y="5687"/>
                  </a:lnTo>
                  <a:cubicBezTo>
                    <a:pt x="343213" y="0"/>
                    <a:pt x="355287" y="0"/>
                    <a:pt x="365060" y="5687"/>
                  </a:cubicBezTo>
                  <a:close/>
                </a:path>
              </a:pathLst>
            </a:custGeom>
            <a:gradFill rotWithShape="1">
              <a:gsLst>
                <a:gs pos="0">
                  <a:srgbClr val="FFB613">
                    <a:alpha val="100000"/>
                  </a:srgbClr>
                </a:gs>
                <a:gs pos="100000">
                  <a:srgbClr val="FFE42F">
                    <a:alpha val="100000"/>
                  </a:srgbClr>
                </a:gs>
              </a:gsLst>
              <a:lin ang="5400000"/>
            </a:gradFill>
            <a:ln cap="sq">
              <a:noFill/>
              <a:prstDash val="solid"/>
              <a:miter/>
            </a:ln>
          </p:spPr>
          <p:txBody>
            <a:bodyPr/>
            <a:lstStyle/>
            <a:p>
              <a:endParaRPr lang="en-US" sz="1200"/>
            </a:p>
          </p:txBody>
        </p:sp>
        <p:sp>
          <p:nvSpPr>
            <p:cNvPr id="30" name="TextBox 30"/>
            <p:cNvSpPr txBox="1"/>
            <p:nvPr/>
          </p:nvSpPr>
          <p:spPr>
            <a:xfrm>
              <a:off x="0" y="82550"/>
              <a:ext cx="698500" cy="590550"/>
            </a:xfrm>
            <a:prstGeom prst="rect">
              <a:avLst/>
            </a:prstGeom>
          </p:spPr>
          <p:txBody>
            <a:bodyPr lIns="33867" tIns="33867" rIns="33867" bIns="33867" rtlCol="0" anchor="ctr"/>
            <a:lstStyle/>
            <a:p>
              <a:pPr algn="ctr">
                <a:lnSpc>
                  <a:spcPts val="1773"/>
                </a:lnSpc>
              </a:pPr>
              <a:endParaRPr sz="1200"/>
            </a:p>
          </p:txBody>
        </p:sp>
      </p:grpSp>
      <p:grpSp>
        <p:nvGrpSpPr>
          <p:cNvPr id="31" name="Group 16">
            <a:extLst>
              <a:ext uri="{FF2B5EF4-FFF2-40B4-BE49-F238E27FC236}">
                <a16:creationId xmlns:a16="http://schemas.microsoft.com/office/drawing/2014/main" id="{B4C8E350-8962-1D3E-837C-E6BA4DFC0137}"/>
              </a:ext>
            </a:extLst>
          </p:cNvPr>
          <p:cNvGrpSpPr>
            <a:grpSpLocks noChangeAspect="1"/>
          </p:cNvGrpSpPr>
          <p:nvPr/>
        </p:nvGrpSpPr>
        <p:grpSpPr>
          <a:xfrm>
            <a:off x="971747" y="1408019"/>
            <a:ext cx="4697697" cy="4168592"/>
            <a:chOff x="0" y="0"/>
            <a:chExt cx="4346359" cy="3856825"/>
          </a:xfrm>
        </p:grpSpPr>
        <p:sp>
          <p:nvSpPr>
            <p:cNvPr id="32" name="Freeform 17">
              <a:extLst>
                <a:ext uri="{FF2B5EF4-FFF2-40B4-BE49-F238E27FC236}">
                  <a16:creationId xmlns:a16="http://schemas.microsoft.com/office/drawing/2014/main" id="{AEFF0A2C-4A95-15FC-A1AA-78E93D696867}"/>
                </a:ext>
              </a:extLst>
            </p:cNvPr>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3"/>
              <a:stretch>
                <a:fillRect l="-9086" r="-9086"/>
              </a:stretch>
            </a:blipFill>
          </p:spPr>
          <p:txBody>
            <a:bodyPr/>
            <a:lstStyle/>
            <a:p>
              <a:endParaRPr lang="en-US" sz="1200"/>
            </a:p>
          </p:txBody>
        </p:sp>
      </p:grpSp>
      <p:grpSp>
        <p:nvGrpSpPr>
          <p:cNvPr id="33" name="Group 28"/>
          <p:cNvGrpSpPr/>
          <p:nvPr/>
        </p:nvGrpSpPr>
        <p:grpSpPr>
          <a:xfrm>
            <a:off x="-2769207" y="657595"/>
            <a:ext cx="1909034" cy="1982402"/>
            <a:chOff x="0" y="0"/>
            <a:chExt cx="812800" cy="812800"/>
          </a:xfrm>
        </p:grpSpPr>
        <p:sp>
          <p:nvSpPr>
            <p:cNvPr id="34"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t="-91" b="-91"/>
              </a:stretch>
            </a:blipFill>
          </p:spPr>
          <p:txBody>
            <a:bodyPr/>
            <a:lstStyle/>
            <a:p>
              <a:endParaRPr lang="en-US" sz="120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45934" y="-440961"/>
            <a:ext cx="7751491" cy="7465264"/>
            <a:chOff x="0" y="0"/>
            <a:chExt cx="924493" cy="890355"/>
          </a:xfrm>
        </p:grpSpPr>
        <p:sp>
          <p:nvSpPr>
            <p:cNvPr id="3" name="Freeform 3"/>
            <p:cNvSpPr/>
            <p:nvPr/>
          </p:nvSpPr>
          <p:spPr>
            <a:xfrm>
              <a:off x="5952" y="0"/>
              <a:ext cx="912589" cy="890355"/>
            </a:xfrm>
            <a:custGeom>
              <a:avLst/>
              <a:gdLst/>
              <a:ahLst/>
              <a:cxnLst/>
              <a:rect l="l" t="t" r="r" b="b"/>
              <a:pathLst>
                <a:path w="912589" h="890355">
                  <a:moveTo>
                    <a:pt x="902228" y="480916"/>
                  </a:moveTo>
                  <a:lnTo>
                    <a:pt x="731653" y="854617"/>
                  </a:lnTo>
                  <a:cubicBezTo>
                    <a:pt x="721716" y="876388"/>
                    <a:pt x="699987" y="890355"/>
                    <a:pt x="676056" y="890355"/>
                  </a:cubicBezTo>
                  <a:lnTo>
                    <a:pt x="236533" y="890355"/>
                  </a:lnTo>
                  <a:cubicBezTo>
                    <a:pt x="212602" y="890355"/>
                    <a:pt x="190873" y="876388"/>
                    <a:pt x="180936" y="854617"/>
                  </a:cubicBezTo>
                  <a:lnTo>
                    <a:pt x="10360" y="480916"/>
                  </a:lnTo>
                  <a:cubicBezTo>
                    <a:pt x="0" y="458217"/>
                    <a:pt x="0" y="432139"/>
                    <a:pt x="10360" y="409440"/>
                  </a:cubicBezTo>
                  <a:lnTo>
                    <a:pt x="180936" y="35738"/>
                  </a:lnTo>
                  <a:cubicBezTo>
                    <a:pt x="190873" y="13968"/>
                    <a:pt x="212602" y="0"/>
                    <a:pt x="236533" y="0"/>
                  </a:cubicBezTo>
                  <a:lnTo>
                    <a:pt x="676056" y="0"/>
                  </a:lnTo>
                  <a:cubicBezTo>
                    <a:pt x="699987" y="0"/>
                    <a:pt x="721716" y="13968"/>
                    <a:pt x="731653" y="35738"/>
                  </a:cubicBezTo>
                  <a:lnTo>
                    <a:pt x="902228" y="409440"/>
                  </a:lnTo>
                  <a:cubicBezTo>
                    <a:pt x="912589" y="432139"/>
                    <a:pt x="912589" y="458217"/>
                    <a:pt x="902228" y="480916"/>
                  </a:cubicBezTo>
                  <a:close/>
                </a:path>
              </a:pathLst>
            </a:custGeom>
            <a:gradFill rotWithShape="1">
              <a:gsLst>
                <a:gs pos="0">
                  <a:srgbClr val="FFB613">
                    <a:alpha val="100000"/>
                  </a:srgbClr>
                </a:gs>
                <a:gs pos="100000">
                  <a:srgbClr val="FFE42F">
                    <a:alpha val="100000"/>
                  </a:srgbClr>
                </a:gs>
              </a:gsLst>
              <a:lin ang="5400000"/>
            </a:gradFill>
            <a:ln cap="rnd">
              <a:noFill/>
              <a:prstDash val="solid"/>
              <a:round/>
            </a:ln>
          </p:spPr>
          <p:txBody>
            <a:bodyPr/>
            <a:lstStyle/>
            <a:p>
              <a:endParaRPr lang="en-US" sz="1200"/>
            </a:p>
          </p:txBody>
        </p:sp>
        <p:sp>
          <p:nvSpPr>
            <p:cNvPr id="4" name="TextBox 4"/>
            <p:cNvSpPr txBox="1"/>
            <p:nvPr/>
          </p:nvSpPr>
          <p:spPr>
            <a:xfrm>
              <a:off x="114300" y="-57150"/>
              <a:ext cx="695893" cy="947505"/>
            </a:xfrm>
            <a:prstGeom prst="rect">
              <a:avLst/>
            </a:prstGeom>
          </p:spPr>
          <p:txBody>
            <a:bodyPr lIns="33867" tIns="33867" rIns="33867" bIns="33867" rtlCol="0" anchor="ctr"/>
            <a:lstStyle/>
            <a:p>
              <a:pPr algn="ctr">
                <a:lnSpc>
                  <a:spcPts val="1773"/>
                </a:lnSpc>
              </a:pPr>
              <a:endParaRPr sz="1200"/>
            </a:p>
          </p:txBody>
        </p:sp>
      </p:grpSp>
      <p:sp>
        <p:nvSpPr>
          <p:cNvPr id="5" name="AutoShape 5"/>
          <p:cNvSpPr/>
          <p:nvPr/>
        </p:nvSpPr>
        <p:spPr>
          <a:xfrm flipH="1" flipV="1">
            <a:off x="6346226" y="1353476"/>
            <a:ext cx="6350" cy="3830150"/>
          </a:xfrm>
          <a:prstGeom prst="line">
            <a:avLst/>
          </a:prstGeom>
          <a:ln w="19050" cap="flat">
            <a:solidFill>
              <a:srgbClr val="44A9EF"/>
            </a:solidFill>
            <a:prstDash val="solid"/>
            <a:headEnd type="none" w="sm" len="sm"/>
            <a:tailEnd type="none" w="sm" len="sm"/>
          </a:ln>
        </p:spPr>
        <p:txBody>
          <a:bodyPr/>
          <a:lstStyle/>
          <a:p>
            <a:endParaRPr lang="en-US" sz="1200"/>
          </a:p>
        </p:txBody>
      </p:sp>
      <p:grpSp>
        <p:nvGrpSpPr>
          <p:cNvPr id="6" name="Group 6"/>
          <p:cNvGrpSpPr/>
          <p:nvPr/>
        </p:nvGrpSpPr>
        <p:grpSpPr>
          <a:xfrm>
            <a:off x="5930900" y="925062"/>
            <a:ext cx="792551" cy="681098"/>
            <a:chOff x="0" y="0"/>
            <a:chExt cx="812800" cy="698500"/>
          </a:xfrm>
        </p:grpSpPr>
        <p:sp>
          <p:nvSpPr>
            <p:cNvPr id="7" name="Freeform 7"/>
            <p:cNvSpPr/>
            <p:nvPr/>
          </p:nvSpPr>
          <p:spPr>
            <a:xfrm>
              <a:off x="8754" y="0"/>
              <a:ext cx="795293" cy="698500"/>
            </a:xfrm>
            <a:custGeom>
              <a:avLst/>
              <a:gdLst/>
              <a:ahLst/>
              <a:cxnLst/>
              <a:rect l="l" t="t" r="r" b="b"/>
              <a:pathLst>
                <a:path w="795293" h="698500">
                  <a:moveTo>
                    <a:pt x="781121" y="388652"/>
                  </a:moveTo>
                  <a:lnTo>
                    <a:pt x="623771" y="659098"/>
                  </a:lnTo>
                  <a:cubicBezTo>
                    <a:pt x="609578" y="683493"/>
                    <a:pt x="583483" y="698500"/>
                    <a:pt x="555260" y="698500"/>
                  </a:cubicBezTo>
                  <a:lnTo>
                    <a:pt x="240032" y="698500"/>
                  </a:lnTo>
                  <a:cubicBezTo>
                    <a:pt x="211809" y="698500"/>
                    <a:pt x="185714" y="683493"/>
                    <a:pt x="171521" y="659098"/>
                  </a:cubicBezTo>
                  <a:lnTo>
                    <a:pt x="14171" y="388652"/>
                  </a:lnTo>
                  <a:cubicBezTo>
                    <a:pt x="0" y="364295"/>
                    <a:pt x="0" y="334205"/>
                    <a:pt x="14171" y="309848"/>
                  </a:cubicBezTo>
                  <a:lnTo>
                    <a:pt x="171521" y="39402"/>
                  </a:lnTo>
                  <a:cubicBezTo>
                    <a:pt x="185714" y="15007"/>
                    <a:pt x="211809" y="0"/>
                    <a:pt x="240032" y="0"/>
                  </a:cubicBezTo>
                  <a:lnTo>
                    <a:pt x="555260" y="0"/>
                  </a:lnTo>
                  <a:cubicBezTo>
                    <a:pt x="583483" y="0"/>
                    <a:pt x="609578" y="15007"/>
                    <a:pt x="623771" y="39402"/>
                  </a:cubicBezTo>
                  <a:lnTo>
                    <a:pt x="781121" y="309848"/>
                  </a:lnTo>
                  <a:cubicBezTo>
                    <a:pt x="795292" y="334205"/>
                    <a:pt x="795292" y="364295"/>
                    <a:pt x="781121" y="388652"/>
                  </a:cubicBezTo>
                  <a:close/>
                </a:path>
              </a:pathLst>
            </a:custGeom>
            <a:gradFill rotWithShape="1">
              <a:gsLst>
                <a:gs pos="0">
                  <a:srgbClr val="51AFFF">
                    <a:alpha val="100000"/>
                  </a:srgbClr>
                </a:gs>
                <a:gs pos="100000">
                  <a:srgbClr val="3183ED">
                    <a:alpha val="100000"/>
                  </a:srgbClr>
                </a:gs>
              </a:gsLst>
              <a:path path="circle">
                <a:fillToRect l="50000" t="50000" r="50000" b="50000"/>
              </a:path>
            </a:gradFill>
          </p:spPr>
          <p:txBody>
            <a:bodyPr/>
            <a:lstStyle/>
            <a:p>
              <a:endParaRPr lang="en-US" sz="1200"/>
            </a:p>
          </p:txBody>
        </p:sp>
        <p:sp>
          <p:nvSpPr>
            <p:cNvPr id="8" name="TextBox 8"/>
            <p:cNvSpPr txBox="1"/>
            <p:nvPr/>
          </p:nvSpPr>
          <p:spPr>
            <a:xfrm>
              <a:off x="114300" y="-57150"/>
              <a:ext cx="584200" cy="755650"/>
            </a:xfrm>
            <a:prstGeom prst="rect">
              <a:avLst/>
            </a:prstGeom>
          </p:spPr>
          <p:txBody>
            <a:bodyPr lIns="33867" tIns="33867" rIns="33867" bIns="33867" rtlCol="0" anchor="ctr"/>
            <a:lstStyle/>
            <a:p>
              <a:pPr algn="ctr">
                <a:lnSpc>
                  <a:spcPts val="1773"/>
                </a:lnSpc>
              </a:pPr>
              <a:endParaRPr sz="1200"/>
            </a:p>
          </p:txBody>
        </p:sp>
      </p:grpSp>
      <p:grpSp>
        <p:nvGrpSpPr>
          <p:cNvPr id="9" name="Group 9"/>
          <p:cNvGrpSpPr/>
          <p:nvPr/>
        </p:nvGrpSpPr>
        <p:grpSpPr>
          <a:xfrm>
            <a:off x="5930900" y="2076256"/>
            <a:ext cx="792551" cy="681098"/>
            <a:chOff x="0" y="0"/>
            <a:chExt cx="812800" cy="698500"/>
          </a:xfrm>
        </p:grpSpPr>
        <p:sp>
          <p:nvSpPr>
            <p:cNvPr id="10" name="Freeform 10"/>
            <p:cNvSpPr/>
            <p:nvPr/>
          </p:nvSpPr>
          <p:spPr>
            <a:xfrm>
              <a:off x="8754" y="0"/>
              <a:ext cx="795293" cy="698500"/>
            </a:xfrm>
            <a:custGeom>
              <a:avLst/>
              <a:gdLst/>
              <a:ahLst/>
              <a:cxnLst/>
              <a:rect l="l" t="t" r="r" b="b"/>
              <a:pathLst>
                <a:path w="795293" h="698500">
                  <a:moveTo>
                    <a:pt x="781121" y="388652"/>
                  </a:moveTo>
                  <a:lnTo>
                    <a:pt x="623771" y="659098"/>
                  </a:lnTo>
                  <a:cubicBezTo>
                    <a:pt x="609578" y="683493"/>
                    <a:pt x="583483" y="698500"/>
                    <a:pt x="555260" y="698500"/>
                  </a:cubicBezTo>
                  <a:lnTo>
                    <a:pt x="240032" y="698500"/>
                  </a:lnTo>
                  <a:cubicBezTo>
                    <a:pt x="211809" y="698500"/>
                    <a:pt x="185714" y="683493"/>
                    <a:pt x="171521" y="659098"/>
                  </a:cubicBezTo>
                  <a:lnTo>
                    <a:pt x="14171" y="388652"/>
                  </a:lnTo>
                  <a:cubicBezTo>
                    <a:pt x="0" y="364295"/>
                    <a:pt x="0" y="334205"/>
                    <a:pt x="14171" y="309848"/>
                  </a:cubicBezTo>
                  <a:lnTo>
                    <a:pt x="171521" y="39402"/>
                  </a:lnTo>
                  <a:cubicBezTo>
                    <a:pt x="185714" y="15007"/>
                    <a:pt x="211809" y="0"/>
                    <a:pt x="240032" y="0"/>
                  </a:cubicBezTo>
                  <a:lnTo>
                    <a:pt x="555260" y="0"/>
                  </a:lnTo>
                  <a:cubicBezTo>
                    <a:pt x="583483" y="0"/>
                    <a:pt x="609578" y="15007"/>
                    <a:pt x="623771" y="39402"/>
                  </a:cubicBezTo>
                  <a:lnTo>
                    <a:pt x="781121" y="309848"/>
                  </a:lnTo>
                  <a:cubicBezTo>
                    <a:pt x="795292" y="334205"/>
                    <a:pt x="795292" y="364295"/>
                    <a:pt x="781121" y="388652"/>
                  </a:cubicBezTo>
                  <a:close/>
                </a:path>
              </a:pathLst>
            </a:custGeom>
            <a:gradFill rotWithShape="1">
              <a:gsLst>
                <a:gs pos="0">
                  <a:srgbClr val="51AFFF">
                    <a:alpha val="100000"/>
                  </a:srgbClr>
                </a:gs>
                <a:gs pos="100000">
                  <a:srgbClr val="3183ED">
                    <a:alpha val="100000"/>
                  </a:srgbClr>
                </a:gs>
              </a:gsLst>
              <a:path path="circle">
                <a:fillToRect l="50000" t="50000" r="50000" b="50000"/>
              </a:path>
            </a:gradFill>
          </p:spPr>
          <p:txBody>
            <a:bodyPr/>
            <a:lstStyle/>
            <a:p>
              <a:endParaRPr lang="en-US" sz="1200"/>
            </a:p>
          </p:txBody>
        </p:sp>
        <p:sp>
          <p:nvSpPr>
            <p:cNvPr id="11" name="TextBox 11"/>
            <p:cNvSpPr txBox="1"/>
            <p:nvPr/>
          </p:nvSpPr>
          <p:spPr>
            <a:xfrm>
              <a:off x="114300" y="-57150"/>
              <a:ext cx="584200" cy="755650"/>
            </a:xfrm>
            <a:prstGeom prst="rect">
              <a:avLst/>
            </a:prstGeom>
          </p:spPr>
          <p:txBody>
            <a:bodyPr lIns="33867" tIns="33867" rIns="33867" bIns="33867" rtlCol="0" anchor="ctr"/>
            <a:lstStyle/>
            <a:p>
              <a:pPr algn="ctr">
                <a:lnSpc>
                  <a:spcPts val="1773"/>
                </a:lnSpc>
              </a:pPr>
              <a:endParaRPr sz="1200"/>
            </a:p>
          </p:txBody>
        </p:sp>
      </p:grpSp>
      <p:grpSp>
        <p:nvGrpSpPr>
          <p:cNvPr id="12" name="Group 12"/>
          <p:cNvGrpSpPr/>
          <p:nvPr/>
        </p:nvGrpSpPr>
        <p:grpSpPr>
          <a:xfrm>
            <a:off x="5915025" y="3227254"/>
            <a:ext cx="792551" cy="681098"/>
            <a:chOff x="0" y="0"/>
            <a:chExt cx="812800" cy="698500"/>
          </a:xfrm>
        </p:grpSpPr>
        <p:sp>
          <p:nvSpPr>
            <p:cNvPr id="13" name="Freeform 13"/>
            <p:cNvSpPr/>
            <p:nvPr/>
          </p:nvSpPr>
          <p:spPr>
            <a:xfrm>
              <a:off x="8754" y="0"/>
              <a:ext cx="795293" cy="698500"/>
            </a:xfrm>
            <a:custGeom>
              <a:avLst/>
              <a:gdLst/>
              <a:ahLst/>
              <a:cxnLst/>
              <a:rect l="l" t="t" r="r" b="b"/>
              <a:pathLst>
                <a:path w="795293" h="698500">
                  <a:moveTo>
                    <a:pt x="781121" y="388652"/>
                  </a:moveTo>
                  <a:lnTo>
                    <a:pt x="623771" y="659098"/>
                  </a:lnTo>
                  <a:cubicBezTo>
                    <a:pt x="609578" y="683493"/>
                    <a:pt x="583483" y="698500"/>
                    <a:pt x="555260" y="698500"/>
                  </a:cubicBezTo>
                  <a:lnTo>
                    <a:pt x="240032" y="698500"/>
                  </a:lnTo>
                  <a:cubicBezTo>
                    <a:pt x="211809" y="698500"/>
                    <a:pt x="185714" y="683493"/>
                    <a:pt x="171521" y="659098"/>
                  </a:cubicBezTo>
                  <a:lnTo>
                    <a:pt x="14171" y="388652"/>
                  </a:lnTo>
                  <a:cubicBezTo>
                    <a:pt x="0" y="364295"/>
                    <a:pt x="0" y="334205"/>
                    <a:pt x="14171" y="309848"/>
                  </a:cubicBezTo>
                  <a:lnTo>
                    <a:pt x="171521" y="39402"/>
                  </a:lnTo>
                  <a:cubicBezTo>
                    <a:pt x="185714" y="15007"/>
                    <a:pt x="211809" y="0"/>
                    <a:pt x="240032" y="0"/>
                  </a:cubicBezTo>
                  <a:lnTo>
                    <a:pt x="555260" y="0"/>
                  </a:lnTo>
                  <a:cubicBezTo>
                    <a:pt x="583483" y="0"/>
                    <a:pt x="609578" y="15007"/>
                    <a:pt x="623771" y="39402"/>
                  </a:cubicBezTo>
                  <a:lnTo>
                    <a:pt x="781121" y="309848"/>
                  </a:lnTo>
                  <a:cubicBezTo>
                    <a:pt x="795292" y="334205"/>
                    <a:pt x="795292" y="364295"/>
                    <a:pt x="781121" y="388652"/>
                  </a:cubicBezTo>
                  <a:close/>
                </a:path>
              </a:pathLst>
            </a:custGeom>
            <a:gradFill rotWithShape="1">
              <a:gsLst>
                <a:gs pos="0">
                  <a:srgbClr val="51AFFF">
                    <a:alpha val="100000"/>
                  </a:srgbClr>
                </a:gs>
                <a:gs pos="100000">
                  <a:srgbClr val="3183ED">
                    <a:alpha val="100000"/>
                  </a:srgbClr>
                </a:gs>
              </a:gsLst>
              <a:path path="circle">
                <a:fillToRect l="50000" t="50000" r="50000" b="50000"/>
              </a:path>
            </a:gradFill>
          </p:spPr>
          <p:txBody>
            <a:bodyPr/>
            <a:lstStyle/>
            <a:p>
              <a:endParaRPr lang="en-US" sz="1200"/>
            </a:p>
          </p:txBody>
        </p:sp>
        <p:sp>
          <p:nvSpPr>
            <p:cNvPr id="14" name="TextBox 14"/>
            <p:cNvSpPr txBox="1"/>
            <p:nvPr/>
          </p:nvSpPr>
          <p:spPr>
            <a:xfrm>
              <a:off x="114300" y="-57150"/>
              <a:ext cx="584200" cy="755650"/>
            </a:xfrm>
            <a:prstGeom prst="rect">
              <a:avLst/>
            </a:prstGeom>
          </p:spPr>
          <p:txBody>
            <a:bodyPr lIns="33867" tIns="33867" rIns="33867" bIns="33867" rtlCol="0" anchor="ctr"/>
            <a:lstStyle/>
            <a:p>
              <a:pPr algn="ctr">
                <a:lnSpc>
                  <a:spcPts val="1773"/>
                </a:lnSpc>
              </a:pPr>
              <a:endParaRPr sz="1200"/>
            </a:p>
          </p:txBody>
        </p:sp>
      </p:grpSp>
      <p:grpSp>
        <p:nvGrpSpPr>
          <p:cNvPr id="15" name="Group 15"/>
          <p:cNvGrpSpPr/>
          <p:nvPr/>
        </p:nvGrpSpPr>
        <p:grpSpPr>
          <a:xfrm>
            <a:off x="5930900" y="4378252"/>
            <a:ext cx="792551" cy="681098"/>
            <a:chOff x="0" y="0"/>
            <a:chExt cx="812800" cy="698500"/>
          </a:xfrm>
        </p:grpSpPr>
        <p:sp>
          <p:nvSpPr>
            <p:cNvPr id="16" name="Freeform 16"/>
            <p:cNvSpPr/>
            <p:nvPr/>
          </p:nvSpPr>
          <p:spPr>
            <a:xfrm>
              <a:off x="8754" y="0"/>
              <a:ext cx="795293" cy="698500"/>
            </a:xfrm>
            <a:custGeom>
              <a:avLst/>
              <a:gdLst/>
              <a:ahLst/>
              <a:cxnLst/>
              <a:rect l="l" t="t" r="r" b="b"/>
              <a:pathLst>
                <a:path w="795293" h="698500">
                  <a:moveTo>
                    <a:pt x="781121" y="388652"/>
                  </a:moveTo>
                  <a:lnTo>
                    <a:pt x="623771" y="659098"/>
                  </a:lnTo>
                  <a:cubicBezTo>
                    <a:pt x="609578" y="683493"/>
                    <a:pt x="583483" y="698500"/>
                    <a:pt x="555260" y="698500"/>
                  </a:cubicBezTo>
                  <a:lnTo>
                    <a:pt x="240032" y="698500"/>
                  </a:lnTo>
                  <a:cubicBezTo>
                    <a:pt x="211809" y="698500"/>
                    <a:pt x="185714" y="683493"/>
                    <a:pt x="171521" y="659098"/>
                  </a:cubicBezTo>
                  <a:lnTo>
                    <a:pt x="14171" y="388652"/>
                  </a:lnTo>
                  <a:cubicBezTo>
                    <a:pt x="0" y="364295"/>
                    <a:pt x="0" y="334205"/>
                    <a:pt x="14171" y="309848"/>
                  </a:cubicBezTo>
                  <a:lnTo>
                    <a:pt x="171521" y="39402"/>
                  </a:lnTo>
                  <a:cubicBezTo>
                    <a:pt x="185714" y="15007"/>
                    <a:pt x="211809" y="0"/>
                    <a:pt x="240032" y="0"/>
                  </a:cubicBezTo>
                  <a:lnTo>
                    <a:pt x="555260" y="0"/>
                  </a:lnTo>
                  <a:cubicBezTo>
                    <a:pt x="583483" y="0"/>
                    <a:pt x="609578" y="15007"/>
                    <a:pt x="623771" y="39402"/>
                  </a:cubicBezTo>
                  <a:lnTo>
                    <a:pt x="781121" y="309848"/>
                  </a:lnTo>
                  <a:cubicBezTo>
                    <a:pt x="795292" y="334205"/>
                    <a:pt x="795292" y="364295"/>
                    <a:pt x="781121" y="388652"/>
                  </a:cubicBezTo>
                  <a:close/>
                </a:path>
              </a:pathLst>
            </a:custGeom>
            <a:gradFill rotWithShape="1">
              <a:gsLst>
                <a:gs pos="0">
                  <a:srgbClr val="51AFFF">
                    <a:alpha val="100000"/>
                  </a:srgbClr>
                </a:gs>
                <a:gs pos="100000">
                  <a:srgbClr val="3183ED">
                    <a:alpha val="100000"/>
                  </a:srgbClr>
                </a:gs>
              </a:gsLst>
              <a:path path="circle">
                <a:fillToRect l="50000" t="50000" r="50000" b="50000"/>
              </a:path>
            </a:gradFill>
          </p:spPr>
          <p:txBody>
            <a:bodyPr/>
            <a:lstStyle/>
            <a:p>
              <a:endParaRPr lang="en-US" sz="1200"/>
            </a:p>
          </p:txBody>
        </p:sp>
        <p:sp>
          <p:nvSpPr>
            <p:cNvPr id="17" name="TextBox 17"/>
            <p:cNvSpPr txBox="1"/>
            <p:nvPr/>
          </p:nvSpPr>
          <p:spPr>
            <a:xfrm>
              <a:off x="114300" y="-57150"/>
              <a:ext cx="584200" cy="755650"/>
            </a:xfrm>
            <a:prstGeom prst="rect">
              <a:avLst/>
            </a:prstGeom>
          </p:spPr>
          <p:txBody>
            <a:bodyPr lIns="33867" tIns="33867" rIns="33867" bIns="33867" rtlCol="0" anchor="ctr"/>
            <a:lstStyle/>
            <a:p>
              <a:pPr algn="ctr">
                <a:lnSpc>
                  <a:spcPts val="1773"/>
                </a:lnSpc>
              </a:pPr>
              <a:endParaRPr sz="1200"/>
            </a:p>
          </p:txBody>
        </p:sp>
      </p:grpSp>
      <p:grpSp>
        <p:nvGrpSpPr>
          <p:cNvPr id="18" name="Group 18"/>
          <p:cNvGrpSpPr/>
          <p:nvPr/>
        </p:nvGrpSpPr>
        <p:grpSpPr>
          <a:xfrm>
            <a:off x="2513062" y="-3515298"/>
            <a:ext cx="4753005" cy="4084614"/>
            <a:chOff x="0" y="0"/>
            <a:chExt cx="812800" cy="698500"/>
          </a:xfrm>
        </p:grpSpPr>
        <p:sp>
          <p:nvSpPr>
            <p:cNvPr id="19" name="Freeform 19"/>
            <p:cNvSpPr/>
            <p:nvPr/>
          </p:nvSpPr>
          <p:spPr>
            <a:xfrm>
              <a:off x="7507" y="0"/>
              <a:ext cx="797787" cy="698500"/>
            </a:xfrm>
            <a:custGeom>
              <a:avLst/>
              <a:gdLst/>
              <a:ahLst/>
              <a:cxnLst/>
              <a:rect l="l" t="t" r="r" b="b"/>
              <a:pathLst>
                <a:path w="797787" h="698500">
                  <a:moveTo>
                    <a:pt x="785634" y="383039"/>
                  </a:moveTo>
                  <a:lnTo>
                    <a:pt x="621752" y="664711"/>
                  </a:lnTo>
                  <a:cubicBezTo>
                    <a:pt x="609581" y="685630"/>
                    <a:pt x="587204" y="698500"/>
                    <a:pt x="563001" y="698500"/>
                  </a:cubicBezTo>
                  <a:lnTo>
                    <a:pt x="234785" y="698500"/>
                  </a:lnTo>
                  <a:cubicBezTo>
                    <a:pt x="210582" y="698500"/>
                    <a:pt x="188205" y="685630"/>
                    <a:pt x="176034" y="664711"/>
                  </a:cubicBezTo>
                  <a:lnTo>
                    <a:pt x="12152" y="383039"/>
                  </a:lnTo>
                  <a:cubicBezTo>
                    <a:pt x="0" y="362152"/>
                    <a:pt x="0" y="336348"/>
                    <a:pt x="12152" y="315461"/>
                  </a:cubicBezTo>
                  <a:lnTo>
                    <a:pt x="176034" y="33789"/>
                  </a:lnTo>
                  <a:cubicBezTo>
                    <a:pt x="188205" y="12870"/>
                    <a:pt x="210582" y="0"/>
                    <a:pt x="234785" y="0"/>
                  </a:cubicBezTo>
                  <a:lnTo>
                    <a:pt x="563001" y="0"/>
                  </a:lnTo>
                  <a:cubicBezTo>
                    <a:pt x="587204" y="0"/>
                    <a:pt x="609581" y="12870"/>
                    <a:pt x="621752" y="33789"/>
                  </a:cubicBezTo>
                  <a:lnTo>
                    <a:pt x="785634" y="315461"/>
                  </a:lnTo>
                  <a:cubicBezTo>
                    <a:pt x="797786" y="336348"/>
                    <a:pt x="797786" y="362152"/>
                    <a:pt x="785634" y="383039"/>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sz="1200"/>
            </a:p>
          </p:txBody>
        </p:sp>
        <p:sp>
          <p:nvSpPr>
            <p:cNvPr id="20" name="TextBox 20"/>
            <p:cNvSpPr txBox="1"/>
            <p:nvPr/>
          </p:nvSpPr>
          <p:spPr>
            <a:xfrm>
              <a:off x="114300" y="-57150"/>
              <a:ext cx="584200" cy="755650"/>
            </a:xfrm>
            <a:prstGeom prst="rect">
              <a:avLst/>
            </a:prstGeom>
          </p:spPr>
          <p:txBody>
            <a:bodyPr lIns="33867" tIns="33867" rIns="33867" bIns="33867" rtlCol="0" anchor="ctr"/>
            <a:lstStyle/>
            <a:p>
              <a:pPr algn="ctr">
                <a:lnSpc>
                  <a:spcPts val="1773"/>
                </a:lnSpc>
              </a:pPr>
              <a:endParaRPr sz="1200"/>
            </a:p>
          </p:txBody>
        </p:sp>
      </p:grpSp>
      <p:sp>
        <p:nvSpPr>
          <p:cNvPr id="21" name="Freeform 21"/>
          <p:cNvSpPr/>
          <p:nvPr/>
        </p:nvSpPr>
        <p:spPr>
          <a:xfrm>
            <a:off x="568385" y="3694821"/>
            <a:ext cx="5032315" cy="4573116"/>
          </a:xfrm>
          <a:custGeom>
            <a:avLst/>
            <a:gdLst/>
            <a:ahLst/>
            <a:cxnLst/>
            <a:rect l="l" t="t" r="r" b="b"/>
            <a:pathLst>
              <a:path w="7548472" h="6859674">
                <a:moveTo>
                  <a:pt x="0" y="0"/>
                </a:moveTo>
                <a:lnTo>
                  <a:pt x="7548472" y="0"/>
                </a:lnTo>
                <a:lnTo>
                  <a:pt x="7548472" y="6859675"/>
                </a:lnTo>
                <a:lnTo>
                  <a:pt x="0" y="6859675"/>
                </a:lnTo>
                <a:lnTo>
                  <a:pt x="0" y="0"/>
                </a:lnTo>
                <a:close/>
              </a:path>
            </a:pathLst>
          </a:custGeom>
          <a:blipFill>
            <a:blip r:embed="rId2"/>
            <a:stretch>
              <a:fillRect/>
            </a:stretch>
          </a:blipFill>
        </p:spPr>
        <p:txBody>
          <a:bodyPr/>
          <a:lstStyle/>
          <a:p>
            <a:endParaRPr lang="en-US" sz="1200"/>
          </a:p>
        </p:txBody>
      </p:sp>
      <p:grpSp>
        <p:nvGrpSpPr>
          <p:cNvPr id="22" name="Group 22"/>
          <p:cNvGrpSpPr/>
          <p:nvPr/>
        </p:nvGrpSpPr>
        <p:grpSpPr>
          <a:xfrm>
            <a:off x="757403" y="3293478"/>
            <a:ext cx="4513097" cy="3878443"/>
            <a:chOff x="0" y="0"/>
            <a:chExt cx="812800" cy="698500"/>
          </a:xfrm>
        </p:grpSpPr>
        <p:sp>
          <p:nvSpPr>
            <p:cNvPr id="23" name="Freeform 23"/>
            <p:cNvSpPr/>
            <p:nvPr/>
          </p:nvSpPr>
          <p:spPr>
            <a:xfrm>
              <a:off x="8345" y="0"/>
              <a:ext cx="796110" cy="698500"/>
            </a:xfrm>
            <a:custGeom>
              <a:avLst/>
              <a:gdLst/>
              <a:ahLst/>
              <a:cxnLst/>
              <a:rect l="l" t="t" r="r" b="b"/>
              <a:pathLst>
                <a:path w="796110" h="698500">
                  <a:moveTo>
                    <a:pt x="782600" y="386813"/>
                  </a:moveTo>
                  <a:lnTo>
                    <a:pt x="623110" y="660937"/>
                  </a:lnTo>
                  <a:cubicBezTo>
                    <a:pt x="609579" y="684193"/>
                    <a:pt x="584703" y="698500"/>
                    <a:pt x="557797" y="698500"/>
                  </a:cubicBezTo>
                  <a:lnTo>
                    <a:pt x="238313" y="698500"/>
                  </a:lnTo>
                  <a:cubicBezTo>
                    <a:pt x="211407" y="698500"/>
                    <a:pt x="186531" y="684193"/>
                    <a:pt x="173000" y="660937"/>
                  </a:cubicBezTo>
                  <a:lnTo>
                    <a:pt x="13510" y="386813"/>
                  </a:lnTo>
                  <a:cubicBezTo>
                    <a:pt x="0" y="363593"/>
                    <a:pt x="0" y="334907"/>
                    <a:pt x="13510" y="311687"/>
                  </a:cubicBezTo>
                  <a:lnTo>
                    <a:pt x="173000" y="37563"/>
                  </a:lnTo>
                  <a:cubicBezTo>
                    <a:pt x="186531" y="14307"/>
                    <a:pt x="211407" y="0"/>
                    <a:pt x="238313" y="0"/>
                  </a:cubicBezTo>
                  <a:lnTo>
                    <a:pt x="557797" y="0"/>
                  </a:lnTo>
                  <a:cubicBezTo>
                    <a:pt x="584703" y="0"/>
                    <a:pt x="609579" y="14307"/>
                    <a:pt x="623110" y="37563"/>
                  </a:cubicBezTo>
                  <a:lnTo>
                    <a:pt x="782600" y="311687"/>
                  </a:lnTo>
                  <a:cubicBezTo>
                    <a:pt x="796110" y="334907"/>
                    <a:pt x="796110" y="363593"/>
                    <a:pt x="782600" y="386813"/>
                  </a:cubicBezTo>
                  <a:close/>
                </a:path>
              </a:pathLst>
            </a:custGeom>
            <a:gradFill rotWithShape="1">
              <a:gsLst>
                <a:gs pos="0">
                  <a:srgbClr val="3183ED">
                    <a:alpha val="100000"/>
                  </a:srgbClr>
                </a:gs>
                <a:gs pos="100000">
                  <a:srgbClr val="86E2FF">
                    <a:alpha val="100000"/>
                  </a:srgbClr>
                </a:gs>
              </a:gsLst>
              <a:lin ang="5400000"/>
            </a:gradFill>
          </p:spPr>
          <p:txBody>
            <a:bodyPr/>
            <a:lstStyle/>
            <a:p>
              <a:endParaRPr lang="en-US" sz="1200"/>
            </a:p>
          </p:txBody>
        </p:sp>
        <p:sp>
          <p:nvSpPr>
            <p:cNvPr id="24" name="TextBox 24"/>
            <p:cNvSpPr txBox="1"/>
            <p:nvPr/>
          </p:nvSpPr>
          <p:spPr>
            <a:xfrm>
              <a:off x="114300" y="-57150"/>
              <a:ext cx="584200" cy="755650"/>
            </a:xfrm>
            <a:prstGeom prst="rect">
              <a:avLst/>
            </a:prstGeom>
          </p:spPr>
          <p:txBody>
            <a:bodyPr lIns="33867" tIns="33867" rIns="33867" bIns="33867" rtlCol="0" anchor="ctr"/>
            <a:lstStyle/>
            <a:p>
              <a:pPr algn="ctr">
                <a:lnSpc>
                  <a:spcPts val="1773"/>
                </a:lnSpc>
              </a:pPr>
              <a:endParaRPr sz="1200"/>
            </a:p>
          </p:txBody>
        </p:sp>
      </p:grpSp>
      <p:grpSp>
        <p:nvGrpSpPr>
          <p:cNvPr id="25" name="Group 25"/>
          <p:cNvGrpSpPr>
            <a:grpSpLocks noChangeAspect="1"/>
          </p:cNvGrpSpPr>
          <p:nvPr/>
        </p:nvGrpSpPr>
        <p:grpSpPr>
          <a:xfrm>
            <a:off x="1055006" y="3505422"/>
            <a:ext cx="3893030" cy="3454555"/>
            <a:chOff x="0" y="0"/>
            <a:chExt cx="4346359" cy="3856825"/>
          </a:xfrm>
        </p:grpSpPr>
        <p:sp>
          <p:nvSpPr>
            <p:cNvPr id="26" name="Freeform 26"/>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3"/>
              <a:stretch>
                <a:fillRect l="-9230" r="-9230"/>
              </a:stretch>
            </a:blipFill>
          </p:spPr>
          <p:txBody>
            <a:bodyPr/>
            <a:lstStyle/>
            <a:p>
              <a:endParaRPr lang="en-US" sz="1200"/>
            </a:p>
          </p:txBody>
        </p:sp>
      </p:grpSp>
      <p:grpSp>
        <p:nvGrpSpPr>
          <p:cNvPr id="27" name="Group 27"/>
          <p:cNvGrpSpPr/>
          <p:nvPr/>
        </p:nvGrpSpPr>
        <p:grpSpPr>
          <a:xfrm>
            <a:off x="-3408059" y="4635216"/>
            <a:ext cx="4753005" cy="4084614"/>
            <a:chOff x="0" y="0"/>
            <a:chExt cx="812800" cy="698500"/>
          </a:xfrm>
        </p:grpSpPr>
        <p:sp>
          <p:nvSpPr>
            <p:cNvPr id="28" name="Freeform 28"/>
            <p:cNvSpPr/>
            <p:nvPr/>
          </p:nvSpPr>
          <p:spPr>
            <a:xfrm>
              <a:off x="7507" y="0"/>
              <a:ext cx="797787" cy="698500"/>
            </a:xfrm>
            <a:custGeom>
              <a:avLst/>
              <a:gdLst/>
              <a:ahLst/>
              <a:cxnLst/>
              <a:rect l="l" t="t" r="r" b="b"/>
              <a:pathLst>
                <a:path w="797787" h="698500">
                  <a:moveTo>
                    <a:pt x="785634" y="383039"/>
                  </a:moveTo>
                  <a:lnTo>
                    <a:pt x="621752" y="664711"/>
                  </a:lnTo>
                  <a:cubicBezTo>
                    <a:pt x="609581" y="685630"/>
                    <a:pt x="587204" y="698500"/>
                    <a:pt x="563001" y="698500"/>
                  </a:cubicBezTo>
                  <a:lnTo>
                    <a:pt x="234785" y="698500"/>
                  </a:lnTo>
                  <a:cubicBezTo>
                    <a:pt x="210582" y="698500"/>
                    <a:pt x="188205" y="685630"/>
                    <a:pt x="176034" y="664711"/>
                  </a:cubicBezTo>
                  <a:lnTo>
                    <a:pt x="12152" y="383039"/>
                  </a:lnTo>
                  <a:cubicBezTo>
                    <a:pt x="0" y="362152"/>
                    <a:pt x="0" y="336348"/>
                    <a:pt x="12152" y="315461"/>
                  </a:cubicBezTo>
                  <a:lnTo>
                    <a:pt x="176034" y="33789"/>
                  </a:lnTo>
                  <a:cubicBezTo>
                    <a:pt x="188205" y="12870"/>
                    <a:pt x="210582" y="0"/>
                    <a:pt x="234785" y="0"/>
                  </a:cubicBezTo>
                  <a:lnTo>
                    <a:pt x="563001" y="0"/>
                  </a:lnTo>
                  <a:cubicBezTo>
                    <a:pt x="587204" y="0"/>
                    <a:pt x="609581" y="12870"/>
                    <a:pt x="621752" y="33789"/>
                  </a:cubicBezTo>
                  <a:lnTo>
                    <a:pt x="785634" y="315461"/>
                  </a:lnTo>
                  <a:cubicBezTo>
                    <a:pt x="797786" y="336348"/>
                    <a:pt x="797786" y="362152"/>
                    <a:pt x="785634" y="383039"/>
                  </a:cubicBezTo>
                  <a:close/>
                </a:path>
              </a:pathLst>
            </a:custGeom>
            <a:solidFill>
              <a:srgbClr val="000000">
                <a:alpha val="0"/>
              </a:srgbClr>
            </a:solidFill>
            <a:ln w="66675" cap="rnd">
              <a:solidFill>
                <a:srgbClr val="F2F2F2"/>
              </a:solidFill>
              <a:prstDash val="solid"/>
              <a:round/>
            </a:ln>
          </p:spPr>
          <p:txBody>
            <a:bodyPr/>
            <a:lstStyle/>
            <a:p>
              <a:endParaRPr lang="en-US" sz="1200"/>
            </a:p>
          </p:txBody>
        </p:sp>
        <p:sp>
          <p:nvSpPr>
            <p:cNvPr id="29" name="TextBox 29"/>
            <p:cNvSpPr txBox="1"/>
            <p:nvPr/>
          </p:nvSpPr>
          <p:spPr>
            <a:xfrm>
              <a:off x="114300" y="-57150"/>
              <a:ext cx="584200" cy="755650"/>
            </a:xfrm>
            <a:prstGeom prst="rect">
              <a:avLst/>
            </a:prstGeom>
          </p:spPr>
          <p:txBody>
            <a:bodyPr lIns="33867" tIns="33867" rIns="33867" bIns="33867" rtlCol="0" anchor="ctr"/>
            <a:lstStyle/>
            <a:p>
              <a:pPr algn="ctr">
                <a:lnSpc>
                  <a:spcPts val="1773"/>
                </a:lnSpc>
              </a:pPr>
              <a:endParaRPr sz="1200"/>
            </a:p>
          </p:txBody>
        </p:sp>
      </p:grpSp>
      <p:grpSp>
        <p:nvGrpSpPr>
          <p:cNvPr id="30" name="Group 30"/>
          <p:cNvGrpSpPr/>
          <p:nvPr/>
        </p:nvGrpSpPr>
        <p:grpSpPr>
          <a:xfrm>
            <a:off x="6042490" y="980926"/>
            <a:ext cx="569371" cy="569371"/>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US" sz="1200"/>
            </a:p>
          </p:txBody>
        </p:sp>
      </p:grpSp>
      <p:sp>
        <p:nvSpPr>
          <p:cNvPr id="32" name="TextBox 32"/>
          <p:cNvSpPr txBox="1"/>
          <p:nvPr/>
        </p:nvSpPr>
        <p:spPr>
          <a:xfrm>
            <a:off x="422335" y="637216"/>
            <a:ext cx="4193847" cy="1513235"/>
          </a:xfrm>
          <a:prstGeom prst="rect">
            <a:avLst/>
          </a:prstGeom>
        </p:spPr>
        <p:txBody>
          <a:bodyPr lIns="0" tIns="0" rIns="0" bIns="0" rtlCol="0" anchor="t">
            <a:spAutoFit/>
          </a:bodyPr>
          <a:lstStyle/>
          <a:p>
            <a:pPr>
              <a:lnSpc>
                <a:spcPts val="5898"/>
              </a:lnSpc>
            </a:pPr>
            <a:r>
              <a:rPr lang="en-US" sz="5461" b="1" spc="-136">
                <a:solidFill>
                  <a:srgbClr val="112D4E"/>
                </a:solidFill>
                <a:latin typeface="Barlow Bold"/>
                <a:ea typeface="Barlow Bold"/>
                <a:cs typeface="Barlow Bold"/>
                <a:sym typeface="Barlow Bold"/>
              </a:rPr>
              <a:t>PCCA Pathways</a:t>
            </a:r>
          </a:p>
        </p:txBody>
      </p:sp>
      <p:sp>
        <p:nvSpPr>
          <p:cNvPr id="33" name="TextBox 33"/>
          <p:cNvSpPr txBox="1"/>
          <p:nvPr/>
        </p:nvSpPr>
        <p:spPr>
          <a:xfrm>
            <a:off x="7021901" y="2276853"/>
            <a:ext cx="2108536" cy="359073"/>
          </a:xfrm>
          <a:prstGeom prst="rect">
            <a:avLst/>
          </a:prstGeom>
        </p:spPr>
        <p:txBody>
          <a:bodyPr lIns="0" tIns="0" rIns="0" bIns="0" rtlCol="0" anchor="t">
            <a:spAutoFit/>
          </a:bodyPr>
          <a:lstStyle/>
          <a:p>
            <a:pPr>
              <a:lnSpc>
                <a:spcPts val="2777"/>
              </a:lnSpc>
            </a:pPr>
            <a:r>
              <a:rPr lang="en-US" sz="2571" b="1" spc="-64">
                <a:solidFill>
                  <a:srgbClr val="112D4E"/>
                </a:solidFill>
                <a:latin typeface="Barlow Bold"/>
                <a:ea typeface="Barlow Bold"/>
                <a:cs typeface="Barlow Bold"/>
                <a:sym typeface="Barlow Bold"/>
              </a:rPr>
              <a:t>Cybersecurity</a:t>
            </a:r>
          </a:p>
        </p:txBody>
      </p:sp>
      <p:sp>
        <p:nvSpPr>
          <p:cNvPr id="34" name="TextBox 34"/>
          <p:cNvSpPr txBox="1"/>
          <p:nvPr/>
        </p:nvSpPr>
        <p:spPr>
          <a:xfrm>
            <a:off x="7021901" y="3398987"/>
            <a:ext cx="2892748" cy="359073"/>
          </a:xfrm>
          <a:prstGeom prst="rect">
            <a:avLst/>
          </a:prstGeom>
        </p:spPr>
        <p:txBody>
          <a:bodyPr lIns="0" tIns="0" rIns="0" bIns="0" rtlCol="0" anchor="t">
            <a:spAutoFit/>
          </a:bodyPr>
          <a:lstStyle/>
          <a:p>
            <a:pPr>
              <a:lnSpc>
                <a:spcPts val="2777"/>
              </a:lnSpc>
            </a:pPr>
            <a:r>
              <a:rPr lang="en-US" sz="2571" b="1" spc="-64">
                <a:solidFill>
                  <a:srgbClr val="112D4E"/>
                </a:solidFill>
                <a:latin typeface="Barlow Bold"/>
                <a:ea typeface="Barlow Bold"/>
                <a:cs typeface="Barlow Bold"/>
                <a:sym typeface="Barlow Bold"/>
              </a:rPr>
              <a:t>Energy - Lineman</a:t>
            </a:r>
          </a:p>
        </p:txBody>
      </p:sp>
      <p:sp>
        <p:nvSpPr>
          <p:cNvPr id="35" name="TextBox 35"/>
          <p:cNvSpPr txBox="1"/>
          <p:nvPr/>
        </p:nvSpPr>
        <p:spPr>
          <a:xfrm>
            <a:off x="7021901" y="1107337"/>
            <a:ext cx="4893364" cy="718145"/>
          </a:xfrm>
          <a:prstGeom prst="rect">
            <a:avLst/>
          </a:prstGeom>
        </p:spPr>
        <p:txBody>
          <a:bodyPr lIns="0" tIns="0" rIns="0" bIns="0" rtlCol="0" anchor="t">
            <a:spAutoFit/>
          </a:bodyPr>
          <a:lstStyle/>
          <a:p>
            <a:pPr>
              <a:lnSpc>
                <a:spcPts val="2777"/>
              </a:lnSpc>
            </a:pPr>
            <a:r>
              <a:rPr lang="en-US" sz="2571" b="1" spc="-64">
                <a:solidFill>
                  <a:srgbClr val="112D4E"/>
                </a:solidFill>
                <a:latin typeface="Barlow Bold"/>
                <a:ea typeface="Barlow Bold"/>
                <a:cs typeface="Barlow Bold"/>
                <a:sym typeface="Barlow Bold"/>
              </a:rPr>
              <a:t>Mechatronics - </a:t>
            </a:r>
          </a:p>
          <a:p>
            <a:pPr>
              <a:lnSpc>
                <a:spcPts val="2777"/>
              </a:lnSpc>
            </a:pPr>
            <a:r>
              <a:rPr lang="en-US" sz="2571" b="1" spc="-64">
                <a:solidFill>
                  <a:srgbClr val="112D4E"/>
                </a:solidFill>
                <a:latin typeface="Barlow Bold"/>
                <a:ea typeface="Barlow Bold"/>
                <a:cs typeface="Barlow Bold"/>
                <a:sym typeface="Barlow Bold"/>
              </a:rPr>
              <a:t>(Engineering/Robotics/Aviation)</a:t>
            </a:r>
          </a:p>
        </p:txBody>
      </p:sp>
      <p:sp>
        <p:nvSpPr>
          <p:cNvPr id="36" name="TextBox 36"/>
          <p:cNvSpPr txBox="1"/>
          <p:nvPr/>
        </p:nvSpPr>
        <p:spPr>
          <a:xfrm>
            <a:off x="7021901" y="4570598"/>
            <a:ext cx="4630316" cy="1436291"/>
          </a:xfrm>
          <a:prstGeom prst="rect">
            <a:avLst/>
          </a:prstGeom>
        </p:spPr>
        <p:txBody>
          <a:bodyPr lIns="0" tIns="0" rIns="0" bIns="0" rtlCol="0" anchor="t">
            <a:spAutoFit/>
          </a:bodyPr>
          <a:lstStyle/>
          <a:p>
            <a:pPr>
              <a:lnSpc>
                <a:spcPts val="2777"/>
              </a:lnSpc>
            </a:pPr>
            <a:r>
              <a:rPr lang="en-US" sz="2571" b="1" spc="-64">
                <a:solidFill>
                  <a:srgbClr val="112D4E"/>
                </a:solidFill>
                <a:latin typeface="Barlow Bold"/>
                <a:ea typeface="Barlow Bold"/>
                <a:cs typeface="Barlow Bold"/>
                <a:sym typeface="Barlow Bold"/>
              </a:rPr>
              <a:t>Healthcare</a:t>
            </a:r>
          </a:p>
          <a:p>
            <a:pPr marL="555110" lvl="1" indent="-277555">
              <a:lnSpc>
                <a:spcPts val="2777"/>
              </a:lnSpc>
              <a:buFont typeface="Arial"/>
              <a:buChar char="•"/>
            </a:pPr>
            <a:r>
              <a:rPr lang="en-US" sz="2571" b="1" spc="-64">
                <a:solidFill>
                  <a:srgbClr val="112D4E"/>
                </a:solidFill>
                <a:latin typeface="Barlow Bold"/>
                <a:ea typeface="Barlow Bold"/>
                <a:cs typeface="Barlow Bold"/>
                <a:sym typeface="Barlow Bold"/>
              </a:rPr>
              <a:t>Certified Nursing Assistant</a:t>
            </a:r>
          </a:p>
          <a:p>
            <a:pPr marL="555110" lvl="1" indent="-277555">
              <a:lnSpc>
                <a:spcPts val="2777"/>
              </a:lnSpc>
              <a:buFont typeface="Arial"/>
              <a:buChar char="•"/>
            </a:pPr>
            <a:r>
              <a:rPr lang="en-US" sz="2571" b="1" spc="-64">
                <a:solidFill>
                  <a:srgbClr val="112D4E"/>
                </a:solidFill>
                <a:latin typeface="Barlow Bold"/>
                <a:ea typeface="Barlow Bold"/>
                <a:cs typeface="Barlow Bold"/>
                <a:sym typeface="Barlow Bold"/>
              </a:rPr>
              <a:t>Certified Medical Assistant</a:t>
            </a:r>
          </a:p>
          <a:p>
            <a:pPr marL="555110" lvl="1" indent="-277555">
              <a:lnSpc>
                <a:spcPts val="2777"/>
              </a:lnSpc>
              <a:buFont typeface="Arial"/>
              <a:buChar char="•"/>
            </a:pPr>
            <a:r>
              <a:rPr lang="en-US" sz="2571" b="1" spc="-64">
                <a:solidFill>
                  <a:srgbClr val="112D4E"/>
                </a:solidFill>
                <a:latin typeface="Barlow Bold"/>
                <a:ea typeface="Barlow Bold"/>
                <a:cs typeface="Barlow Bold"/>
                <a:sym typeface="Barlow Bold"/>
              </a:rPr>
              <a:t>Patient Care Tech</a:t>
            </a:r>
          </a:p>
        </p:txBody>
      </p:sp>
      <p:grpSp>
        <p:nvGrpSpPr>
          <p:cNvPr id="37" name="Group 37"/>
          <p:cNvGrpSpPr/>
          <p:nvPr/>
        </p:nvGrpSpPr>
        <p:grpSpPr>
          <a:xfrm>
            <a:off x="6026615" y="3309804"/>
            <a:ext cx="569371" cy="569371"/>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US" sz="1200"/>
            </a:p>
          </p:txBody>
        </p:sp>
      </p:grpSp>
      <p:grpSp>
        <p:nvGrpSpPr>
          <p:cNvPr id="39" name="Group 39"/>
          <p:cNvGrpSpPr/>
          <p:nvPr/>
        </p:nvGrpSpPr>
        <p:grpSpPr>
          <a:xfrm>
            <a:off x="6042490" y="4434116"/>
            <a:ext cx="569371" cy="569371"/>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US" sz="1200"/>
            </a:p>
          </p:txBody>
        </p:sp>
      </p:grpSp>
      <p:grpSp>
        <p:nvGrpSpPr>
          <p:cNvPr id="41" name="Group 41"/>
          <p:cNvGrpSpPr/>
          <p:nvPr/>
        </p:nvGrpSpPr>
        <p:grpSpPr>
          <a:xfrm>
            <a:off x="6042490" y="2160983"/>
            <a:ext cx="569371" cy="569371"/>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US" sz="120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01FBB-311D-C80A-6739-3203F8856152}"/>
              </a:ext>
            </a:extLst>
          </p:cNvPr>
          <p:cNvSpPr>
            <a:spLocks noGrp="1"/>
          </p:cNvSpPr>
          <p:nvPr>
            <p:ph type="title"/>
          </p:nvPr>
        </p:nvSpPr>
        <p:spPr>
          <a:xfrm>
            <a:off x="1977117" y="352426"/>
            <a:ext cx="5109483" cy="656422"/>
          </a:xfrm>
        </p:spPr>
        <p:txBody>
          <a:bodyPr anchor="b">
            <a:normAutofit/>
          </a:bodyPr>
          <a:lstStyle/>
          <a:p>
            <a:r>
              <a:rPr lang="en-US" u="sng" dirty="0">
                <a:solidFill>
                  <a:schemeClr val="accent4"/>
                </a:solidFill>
              </a:rPr>
              <a:t>Sports Eligibility </a:t>
            </a:r>
          </a:p>
        </p:txBody>
      </p:sp>
      <p:sp>
        <p:nvSpPr>
          <p:cNvPr id="3" name="Content Placeholder 2">
            <a:extLst>
              <a:ext uri="{FF2B5EF4-FFF2-40B4-BE49-F238E27FC236}">
                <a16:creationId xmlns:a16="http://schemas.microsoft.com/office/drawing/2014/main" id="{142CE038-D8C6-B5AD-63E8-C0DA0CA7F687}"/>
              </a:ext>
            </a:extLst>
          </p:cNvPr>
          <p:cNvSpPr>
            <a:spLocks noGrp="1"/>
          </p:cNvSpPr>
          <p:nvPr>
            <p:ph idx="1"/>
          </p:nvPr>
        </p:nvSpPr>
        <p:spPr>
          <a:xfrm>
            <a:off x="210312" y="1490472"/>
            <a:ext cx="6720839" cy="5504688"/>
          </a:xfrm>
        </p:spPr>
        <p:txBody>
          <a:bodyPr>
            <a:normAutofit/>
          </a:bodyPr>
          <a:lstStyle/>
          <a:p>
            <a:r>
              <a:rPr lang="en-US" sz="1600" dirty="0"/>
              <a:t>All first-time 9</a:t>
            </a:r>
            <a:r>
              <a:rPr lang="en-US" sz="1600" baseline="30000" dirty="0"/>
              <a:t>th</a:t>
            </a:r>
            <a:r>
              <a:rPr lang="en-US" sz="1600" dirty="0"/>
              <a:t> Grade Students are Eligible in the </a:t>
            </a:r>
            <a:r>
              <a:rPr lang="en-US" sz="1600" b="1" u="sng" dirty="0"/>
              <a:t>Fall</a:t>
            </a:r>
            <a:r>
              <a:rPr lang="en-US" sz="1600" dirty="0"/>
              <a:t>. </a:t>
            </a:r>
          </a:p>
          <a:p>
            <a:r>
              <a:rPr lang="en-US" sz="1600" b="1" u="sng" dirty="0"/>
              <a:t>Eligibility Depends On:</a:t>
            </a:r>
          </a:p>
          <a:p>
            <a:pPr lvl="1"/>
            <a:r>
              <a:rPr lang="en-US" sz="1600" dirty="0"/>
              <a:t>Active Physical Exam (Good for 12 Months)</a:t>
            </a:r>
          </a:p>
          <a:p>
            <a:pPr lvl="1"/>
            <a:r>
              <a:rPr lang="en-US" sz="1600" dirty="0"/>
              <a:t>Passing 2.5 Credits in the Previous Semester.</a:t>
            </a:r>
          </a:p>
          <a:p>
            <a:pPr lvl="1"/>
            <a:r>
              <a:rPr lang="en-US" sz="1600" dirty="0"/>
              <a:t>Being “On-Track” for Graduation</a:t>
            </a:r>
          </a:p>
          <a:p>
            <a:pPr lvl="2"/>
            <a:r>
              <a:rPr lang="en-US" sz="1600" dirty="0"/>
              <a:t>This means having at least:</a:t>
            </a:r>
          </a:p>
          <a:p>
            <a:pPr lvl="3"/>
            <a:r>
              <a:rPr lang="en-US" sz="1600" dirty="0"/>
              <a:t>5 Credits as a 10</a:t>
            </a:r>
            <a:r>
              <a:rPr lang="en-US" sz="1600" baseline="30000" dirty="0"/>
              <a:t>th</a:t>
            </a:r>
            <a:r>
              <a:rPr lang="en-US" sz="1600" dirty="0"/>
              <a:t> Grader</a:t>
            </a:r>
          </a:p>
          <a:p>
            <a:pPr lvl="3"/>
            <a:r>
              <a:rPr lang="en-US" sz="1600" dirty="0"/>
              <a:t>11 Credits as a 11</a:t>
            </a:r>
            <a:r>
              <a:rPr lang="en-US" sz="1600" baseline="30000" dirty="0"/>
              <a:t>th</a:t>
            </a:r>
            <a:r>
              <a:rPr lang="en-US" sz="1600" dirty="0"/>
              <a:t> Grader</a:t>
            </a:r>
          </a:p>
          <a:p>
            <a:pPr lvl="3"/>
            <a:r>
              <a:rPr lang="en-US" sz="1600" dirty="0"/>
              <a:t>17 Credits as a 12</a:t>
            </a:r>
            <a:r>
              <a:rPr lang="en-US" sz="1600" baseline="30000" dirty="0"/>
              <a:t>th</a:t>
            </a:r>
            <a:r>
              <a:rPr lang="en-US" sz="1600" dirty="0"/>
              <a:t> Grader</a:t>
            </a:r>
          </a:p>
          <a:p>
            <a:pPr lvl="1"/>
            <a:r>
              <a:rPr lang="en-US" sz="1600" dirty="0"/>
              <a:t>Discipline: ISS/OSS= No Practice/Games</a:t>
            </a:r>
          </a:p>
          <a:p>
            <a:pPr lvl="1"/>
            <a:r>
              <a:rPr lang="en-US" sz="1600" dirty="0"/>
              <a:t>Eligibility is determined by the GHSA and the above are just the most common requirements. Full requirements can be found at </a:t>
            </a:r>
            <a:r>
              <a:rPr lang="en-US" sz="1600" dirty="0">
                <a:hlinkClick r:id="rId2"/>
              </a:rPr>
              <a:t>www.ghsa.net</a:t>
            </a:r>
            <a:r>
              <a:rPr lang="en-US" sz="1600" dirty="0"/>
              <a:t> . </a:t>
            </a:r>
          </a:p>
          <a:p>
            <a:pPr lvl="1"/>
            <a:endParaRPr lang="en-US" sz="1100" dirty="0"/>
          </a:p>
          <a:p>
            <a:endParaRPr lang="en-US" sz="1100" dirty="0"/>
          </a:p>
        </p:txBody>
      </p:sp>
      <p:pic>
        <p:nvPicPr>
          <p:cNvPr id="5" name="Picture 4" descr="Curved section of an athletics track in a sport stadium">
            <a:extLst>
              <a:ext uri="{FF2B5EF4-FFF2-40B4-BE49-F238E27FC236}">
                <a16:creationId xmlns:a16="http://schemas.microsoft.com/office/drawing/2014/main" id="{132B7B06-D3B1-F25A-F650-37C75E91E794}"/>
              </a:ext>
            </a:extLst>
          </p:cNvPr>
          <p:cNvPicPr>
            <a:picLocks noChangeAspect="1"/>
          </p:cNvPicPr>
          <p:nvPr/>
        </p:nvPicPr>
        <p:blipFill rotWithShape="1">
          <a:blip r:embed="rId3"/>
          <a:srcRect l="23576" r="34148" b="-1"/>
          <a:stretch/>
        </p:blipFill>
        <p:spPr>
          <a:xfrm>
            <a:off x="8577575" y="0"/>
            <a:ext cx="3614425" cy="6858000"/>
          </a:xfrm>
          <a:prstGeom prst="rect">
            <a:avLst/>
          </a:prstGeom>
          <a:noFill/>
        </p:spPr>
      </p:pic>
    </p:spTree>
    <p:extLst>
      <p:ext uri="{BB962C8B-B14F-4D97-AF65-F5344CB8AC3E}">
        <p14:creationId xmlns:p14="http://schemas.microsoft.com/office/powerpoint/2010/main" val="1176582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3366C-5ADE-87F6-8CD1-0A5DF81B1650}"/>
              </a:ext>
            </a:extLst>
          </p:cNvPr>
          <p:cNvSpPr>
            <a:spLocks noGrp="1"/>
          </p:cNvSpPr>
          <p:nvPr>
            <p:ph type="title"/>
          </p:nvPr>
        </p:nvSpPr>
        <p:spPr>
          <a:xfrm>
            <a:off x="1388209" y="5554639"/>
            <a:ext cx="9654076" cy="982473"/>
          </a:xfrm>
        </p:spPr>
        <p:txBody>
          <a:bodyPr>
            <a:normAutofit/>
          </a:bodyPr>
          <a:lstStyle/>
          <a:p>
            <a:r>
              <a:rPr lang="en-US" sz="4000" b="1" dirty="0">
                <a:solidFill>
                  <a:schemeClr val="accent2">
                    <a:lumMod val="25000"/>
                  </a:schemeClr>
                </a:solidFill>
              </a:rPr>
              <a:t>Athletics</a:t>
            </a:r>
          </a:p>
        </p:txBody>
      </p:sp>
      <p:sp>
        <p:nvSpPr>
          <p:cNvPr id="3" name="Content Placeholder 2">
            <a:extLst>
              <a:ext uri="{FF2B5EF4-FFF2-40B4-BE49-F238E27FC236}">
                <a16:creationId xmlns:a16="http://schemas.microsoft.com/office/drawing/2014/main" id="{81C7A7B3-3C90-9BAF-ED64-19D3F33A467E}"/>
              </a:ext>
            </a:extLst>
          </p:cNvPr>
          <p:cNvSpPr>
            <a:spLocks noGrp="1"/>
          </p:cNvSpPr>
          <p:nvPr>
            <p:ph idx="1"/>
          </p:nvPr>
        </p:nvSpPr>
        <p:spPr>
          <a:xfrm>
            <a:off x="1388209" y="186612"/>
            <a:ext cx="9845847" cy="5857572"/>
          </a:xfrm>
        </p:spPr>
        <p:txBody>
          <a:bodyPr anchor="ctr">
            <a:normAutofit/>
          </a:bodyPr>
          <a:lstStyle/>
          <a:p>
            <a:pPr marL="342900" indent="-342900">
              <a:buFont typeface="Arial" panose="020B0604020202020204" pitchFamily="34" charset="0"/>
              <a:buChar char="•"/>
            </a:pPr>
            <a:r>
              <a:rPr lang="en-US" sz="2400" dirty="0"/>
              <a:t>If you are an athlete and plan to play sports in college, to be eligible for NCAA Division I or II college athletics, a student must register with the NCAA Eligibility center. It is the student/parent’s responsibility to be sure that all requirements are met. Please refer to </a:t>
            </a:r>
            <a:r>
              <a:rPr lang="en-US" sz="2400" dirty="0">
                <a:hlinkClick r:id="rId2"/>
              </a:rPr>
              <a:t>the NCAA website</a:t>
            </a:r>
            <a:r>
              <a:rPr lang="en-US" sz="2400" dirty="0"/>
              <a:t> for more information. </a:t>
            </a:r>
          </a:p>
          <a:p>
            <a:pPr marL="342900" indent="-342900">
              <a:buFont typeface="Arial" panose="020B0604020202020204" pitchFamily="34" charset="0"/>
              <a:buChar char="•"/>
            </a:pPr>
            <a:r>
              <a:rPr lang="en-US" sz="2400" dirty="0"/>
              <a:t>To be eligible to play college athletics at an NAIA-sanctioned school, a student must register with the NAIA Eligibility Center. It is the student/parent’s responsibility to be sure that all requirements are met. Please refer to </a:t>
            </a:r>
            <a:r>
              <a:rPr lang="en-US" sz="2400" dirty="0">
                <a:hlinkClick r:id="rId3"/>
              </a:rPr>
              <a:t>www.playnaia.org</a:t>
            </a:r>
            <a:r>
              <a:rPr lang="en-US" sz="2400" dirty="0"/>
              <a:t> for more information.</a:t>
            </a:r>
          </a:p>
          <a:p>
            <a:pPr marL="0" indent="0">
              <a:buNone/>
            </a:pPr>
            <a:endParaRPr lang="en-US" sz="2000" dirty="0"/>
          </a:p>
        </p:txBody>
      </p:sp>
    </p:spTree>
    <p:extLst>
      <p:ext uri="{BB962C8B-B14F-4D97-AF65-F5344CB8AC3E}">
        <p14:creationId xmlns:p14="http://schemas.microsoft.com/office/powerpoint/2010/main" val="966218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F761E-2037-48B1-AD48-6CE9940D3F79}"/>
              </a:ext>
            </a:extLst>
          </p:cNvPr>
          <p:cNvSpPr>
            <a:spLocks noGrp="1"/>
          </p:cNvSpPr>
          <p:nvPr>
            <p:ph type="title"/>
          </p:nvPr>
        </p:nvSpPr>
        <p:spPr>
          <a:xfrm>
            <a:off x="3827895" y="67112"/>
            <a:ext cx="4988934" cy="1181674"/>
          </a:xfrm>
        </p:spPr>
        <p:txBody>
          <a:bodyPr anchor="b">
            <a:normAutofit/>
          </a:bodyPr>
          <a:lstStyle/>
          <a:p>
            <a:r>
              <a:rPr lang="en-US" sz="7200" dirty="0" err="1">
                <a:solidFill>
                  <a:schemeClr val="accent4">
                    <a:lumMod val="50000"/>
                  </a:schemeClr>
                </a:solidFill>
              </a:rPr>
              <a:t>YouScience</a:t>
            </a:r>
            <a:endParaRPr lang="en-US" sz="7200" dirty="0">
              <a:solidFill>
                <a:schemeClr val="accent4">
                  <a:lumMod val="50000"/>
                </a:schemeClr>
              </a:solidFill>
            </a:endParaRPr>
          </a:p>
        </p:txBody>
      </p:sp>
      <p:sp>
        <p:nvSpPr>
          <p:cNvPr id="3" name="Content Placeholder 2">
            <a:extLst>
              <a:ext uri="{FF2B5EF4-FFF2-40B4-BE49-F238E27FC236}">
                <a16:creationId xmlns:a16="http://schemas.microsoft.com/office/drawing/2014/main" id="{6E2FDCB4-56FE-4CA9-AE19-BA3F5CD0593E}"/>
              </a:ext>
            </a:extLst>
          </p:cNvPr>
          <p:cNvSpPr>
            <a:spLocks noGrp="1"/>
          </p:cNvSpPr>
          <p:nvPr>
            <p:ph idx="1"/>
          </p:nvPr>
        </p:nvSpPr>
        <p:spPr>
          <a:xfrm>
            <a:off x="3827895" y="1482669"/>
            <a:ext cx="7983285" cy="3749040"/>
          </a:xfrm>
        </p:spPr>
        <p:txBody>
          <a:bodyPr>
            <a:normAutofit fontScale="62500" lnSpcReduction="20000"/>
          </a:bodyPr>
          <a:lstStyle/>
          <a:p>
            <a:pPr marL="0" indent="0">
              <a:lnSpc>
                <a:spcPct val="100000"/>
              </a:lnSpc>
              <a:buNone/>
            </a:pPr>
            <a:r>
              <a:rPr lang="en-US" sz="2400" dirty="0">
                <a:solidFill>
                  <a:srgbClr val="000000"/>
                </a:solidFill>
              </a:rPr>
              <a:t>An aptitude assessment that students take in the 10</a:t>
            </a:r>
            <a:r>
              <a:rPr lang="en-US" sz="2400" baseline="30000" dirty="0">
                <a:solidFill>
                  <a:srgbClr val="000000"/>
                </a:solidFill>
              </a:rPr>
              <a:t>th</a:t>
            </a:r>
            <a:r>
              <a:rPr lang="en-US" sz="2400" dirty="0">
                <a:solidFill>
                  <a:srgbClr val="000000"/>
                </a:solidFill>
              </a:rPr>
              <a:t> grade. Uses a series of 9 science-based brain games and an interest survey to uncover a students’ aptitudes and interests.</a:t>
            </a:r>
          </a:p>
          <a:p>
            <a:pPr marL="0" indent="0">
              <a:lnSpc>
                <a:spcPct val="100000"/>
              </a:lnSpc>
              <a:buNone/>
            </a:pPr>
            <a:r>
              <a:rPr lang="en-US" sz="2400" dirty="0">
                <a:solidFill>
                  <a:srgbClr val="000000"/>
                </a:solidFill>
              </a:rPr>
              <a:t>Each students’ </a:t>
            </a:r>
            <a:r>
              <a:rPr lang="en-US" sz="2400" dirty="0" err="1">
                <a:solidFill>
                  <a:srgbClr val="000000"/>
                </a:solidFill>
              </a:rPr>
              <a:t>YouScience</a:t>
            </a:r>
            <a:r>
              <a:rPr lang="en-US" sz="2400" dirty="0">
                <a:solidFill>
                  <a:srgbClr val="000000"/>
                </a:solidFill>
              </a:rPr>
              <a:t> profile:</a:t>
            </a:r>
          </a:p>
          <a:p>
            <a:pPr>
              <a:lnSpc>
                <a:spcPct val="100000"/>
              </a:lnSpc>
              <a:buFont typeface="Arial" panose="020B0604020202020204" pitchFamily="34" charset="0"/>
              <a:buChar char="•"/>
            </a:pPr>
            <a:r>
              <a:rPr lang="en-US" sz="2400" dirty="0">
                <a:solidFill>
                  <a:srgbClr val="000000"/>
                </a:solidFill>
              </a:rPr>
              <a:t>Is a scientific measurement of natural aptitudes and interests as a basis for career recommendations</a:t>
            </a:r>
          </a:p>
          <a:p>
            <a:pPr>
              <a:lnSpc>
                <a:spcPct val="100000"/>
              </a:lnSpc>
              <a:buFont typeface="Arial" panose="020B0604020202020204" pitchFamily="34" charset="0"/>
              <a:buChar char="•"/>
            </a:pPr>
            <a:r>
              <a:rPr lang="en-US" sz="2400" dirty="0">
                <a:solidFill>
                  <a:srgbClr val="000000"/>
                </a:solidFill>
              </a:rPr>
              <a:t>Is a comprehensive profile including aptitude, interest, and personality assessments, extensive personal feedback, and career and educational recommendations</a:t>
            </a:r>
          </a:p>
          <a:p>
            <a:pPr marL="0" indent="0">
              <a:lnSpc>
                <a:spcPct val="100000"/>
              </a:lnSpc>
              <a:buNone/>
            </a:pPr>
            <a:r>
              <a:rPr lang="en-US" sz="2400" dirty="0">
                <a:solidFill>
                  <a:srgbClr val="000000"/>
                </a:solidFill>
              </a:rPr>
              <a:t>Answers these questions:</a:t>
            </a:r>
          </a:p>
          <a:p>
            <a:pPr>
              <a:lnSpc>
                <a:spcPct val="100000"/>
              </a:lnSpc>
              <a:buFont typeface="Arial" panose="020B0604020202020204" pitchFamily="34" charset="0"/>
              <a:buChar char="•"/>
            </a:pPr>
            <a:r>
              <a:rPr lang="en-US" sz="2400" dirty="0">
                <a:solidFill>
                  <a:srgbClr val="000000"/>
                </a:solidFill>
              </a:rPr>
              <a:t>What do you do well?</a:t>
            </a:r>
          </a:p>
          <a:p>
            <a:pPr>
              <a:lnSpc>
                <a:spcPct val="100000"/>
              </a:lnSpc>
              <a:buFont typeface="Arial" panose="020B0604020202020204" pitchFamily="34" charset="0"/>
              <a:buChar char="•"/>
            </a:pPr>
            <a:r>
              <a:rPr lang="en-US" sz="2400" dirty="0">
                <a:solidFill>
                  <a:srgbClr val="000000"/>
                </a:solidFill>
              </a:rPr>
              <a:t>What do you enjoy?</a:t>
            </a:r>
          </a:p>
          <a:p>
            <a:pPr>
              <a:lnSpc>
                <a:spcPct val="100000"/>
              </a:lnSpc>
              <a:buFont typeface="Arial" panose="020B0604020202020204" pitchFamily="34" charset="0"/>
              <a:buChar char="•"/>
            </a:pPr>
            <a:r>
              <a:rPr lang="en-US" sz="2400" dirty="0">
                <a:solidFill>
                  <a:srgbClr val="000000"/>
                </a:solidFill>
              </a:rPr>
              <a:t>How to prepare?</a:t>
            </a:r>
          </a:p>
          <a:p>
            <a:pPr>
              <a:lnSpc>
                <a:spcPct val="100000"/>
              </a:lnSpc>
              <a:buFont typeface="Arial" panose="020B0604020202020204" pitchFamily="34" charset="0"/>
              <a:buChar char="•"/>
            </a:pPr>
            <a:r>
              <a:rPr lang="en-US" sz="2400" dirty="0">
                <a:solidFill>
                  <a:srgbClr val="000000"/>
                </a:solidFill>
              </a:rPr>
              <a:t>What are the market needs in terms of careers?</a:t>
            </a:r>
          </a:p>
          <a:p>
            <a:pPr marL="0" indent="0">
              <a:lnSpc>
                <a:spcPct val="100000"/>
              </a:lnSpc>
              <a:buNone/>
            </a:pPr>
            <a:endParaRPr lang="en-US" sz="1800" dirty="0"/>
          </a:p>
        </p:txBody>
      </p:sp>
      <p:pic>
        <p:nvPicPr>
          <p:cNvPr id="5" name="Picture 4">
            <a:extLst>
              <a:ext uri="{FF2B5EF4-FFF2-40B4-BE49-F238E27FC236}">
                <a16:creationId xmlns:a16="http://schemas.microsoft.com/office/drawing/2014/main" id="{617BD82E-D3E0-4975-9A44-D0CFEBEB34A3}"/>
              </a:ext>
            </a:extLst>
          </p:cNvPr>
          <p:cNvPicPr>
            <a:picLocks noChangeAspect="1"/>
          </p:cNvPicPr>
          <p:nvPr/>
        </p:nvPicPr>
        <p:blipFill rotWithShape="1">
          <a:blip r:embed="rId2"/>
          <a:srcRect l="51246" r="6988"/>
          <a:stretch/>
        </p:blipFill>
        <p:spPr>
          <a:xfrm>
            <a:off x="380820" y="1248786"/>
            <a:ext cx="2744772" cy="4041648"/>
          </a:xfrm>
          <a:prstGeom prst="rect">
            <a:avLst/>
          </a:prstGeom>
        </p:spPr>
      </p:pic>
      <p:pic>
        <p:nvPicPr>
          <p:cNvPr id="4" name="Picture 1">
            <a:extLst>
              <a:ext uri="{FF2B5EF4-FFF2-40B4-BE49-F238E27FC236}">
                <a16:creationId xmlns:a16="http://schemas.microsoft.com/office/drawing/2014/main" id="{ADF30316-FE64-49F2-BB93-41EBB65B686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15252" y="5290434"/>
            <a:ext cx="3995928" cy="12487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8559232"/>
      </p:ext>
    </p:extLst>
  </p:cSld>
  <p:clrMapOvr>
    <a:masterClrMapping/>
  </p:clrMapOvr>
  <mc:AlternateContent xmlns:mc="http://schemas.openxmlformats.org/markup-compatibility/2006" xmlns:p14="http://schemas.microsoft.com/office/powerpoint/2010/main">
    <mc:Choice Requires="p14">
      <p:transition spd="slow" p14:dur="2000" advTm="43434"/>
    </mc:Choice>
    <mc:Fallback xmlns="">
      <p:transition spd="slow" advTm="4343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A9570-038E-4318-9119-7871A1364936}"/>
              </a:ext>
            </a:extLst>
          </p:cNvPr>
          <p:cNvSpPr>
            <a:spLocks noGrp="1"/>
          </p:cNvSpPr>
          <p:nvPr>
            <p:ph type="title"/>
          </p:nvPr>
        </p:nvSpPr>
        <p:spPr>
          <a:xfrm>
            <a:off x="586478" y="1683756"/>
            <a:ext cx="3115265" cy="2396359"/>
          </a:xfrm>
        </p:spPr>
        <p:txBody>
          <a:bodyPr anchor="b">
            <a:normAutofit/>
          </a:bodyPr>
          <a:lstStyle/>
          <a:p>
            <a:pPr algn="ctr"/>
            <a:r>
              <a:rPr lang="en-US" sz="4000" dirty="0">
                <a:solidFill>
                  <a:schemeClr val="accent4"/>
                </a:solidFill>
              </a:rPr>
              <a:t>Academic Testing in High School</a:t>
            </a:r>
          </a:p>
        </p:txBody>
      </p:sp>
      <p:graphicFrame>
        <p:nvGraphicFramePr>
          <p:cNvPr id="16" name="Content Placeholder 2">
            <a:extLst>
              <a:ext uri="{FF2B5EF4-FFF2-40B4-BE49-F238E27FC236}">
                <a16:creationId xmlns:a16="http://schemas.microsoft.com/office/drawing/2014/main" id="{E9F7DF2A-EAB0-8F6B-6E59-A64C825B152A}"/>
              </a:ext>
            </a:extLst>
          </p:cNvPr>
          <p:cNvGraphicFramePr>
            <a:graphicFrameLocks noGrp="1"/>
          </p:cNvGraphicFramePr>
          <p:nvPr>
            <p:ph idx="1"/>
            <p:extLst>
              <p:ext uri="{D42A27DB-BD31-4B8C-83A1-F6EECF244321}">
                <p14:modId xmlns:p14="http://schemas.microsoft.com/office/powerpoint/2010/main" val="203091945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7172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69328-7D2E-BC69-384A-0E973F7B1C11}"/>
              </a:ext>
            </a:extLst>
          </p:cNvPr>
          <p:cNvSpPr>
            <a:spLocks noGrp="1"/>
          </p:cNvSpPr>
          <p:nvPr>
            <p:ph type="title"/>
          </p:nvPr>
        </p:nvSpPr>
        <p:spPr>
          <a:xfrm>
            <a:off x="1371599" y="294538"/>
            <a:ext cx="9895951" cy="1033669"/>
          </a:xfrm>
        </p:spPr>
        <p:txBody>
          <a:bodyPr>
            <a:normAutofit/>
          </a:bodyPr>
          <a:lstStyle/>
          <a:p>
            <a:r>
              <a:rPr lang="en-US" sz="4000" b="1" dirty="0">
                <a:solidFill>
                  <a:schemeClr val="accent2">
                    <a:lumMod val="25000"/>
                  </a:schemeClr>
                </a:solidFill>
              </a:rPr>
              <a:t>SAT &amp; ACT</a:t>
            </a:r>
          </a:p>
        </p:txBody>
      </p:sp>
      <p:sp>
        <p:nvSpPr>
          <p:cNvPr id="3" name="Content Placeholder 2">
            <a:extLst>
              <a:ext uri="{FF2B5EF4-FFF2-40B4-BE49-F238E27FC236}">
                <a16:creationId xmlns:a16="http://schemas.microsoft.com/office/drawing/2014/main" id="{876E2590-7DF4-9B1D-2FD9-0B3FB04D5AD3}"/>
              </a:ext>
            </a:extLst>
          </p:cNvPr>
          <p:cNvSpPr>
            <a:spLocks noGrp="1"/>
          </p:cNvSpPr>
          <p:nvPr>
            <p:ph idx="1"/>
          </p:nvPr>
        </p:nvSpPr>
        <p:spPr>
          <a:xfrm>
            <a:off x="556787" y="1328207"/>
            <a:ext cx="9724031" cy="5038531"/>
          </a:xfrm>
        </p:spPr>
        <p:txBody>
          <a:bodyPr anchor="ctr">
            <a:normAutofit/>
          </a:bodyPr>
          <a:lstStyle/>
          <a:p>
            <a:pPr marL="342900" indent="-342900" fontAlgn="base">
              <a:buFont typeface="Arial" panose="020B0604020202020204" pitchFamily="34" charset="0"/>
              <a:buChar char="•"/>
            </a:pPr>
            <a:r>
              <a:rPr lang="en-US" sz="2000" dirty="0">
                <a:solidFill>
                  <a:srgbClr val="000000"/>
                </a:solidFill>
              </a:rPr>
              <a:t>If you are planning to attend a four-year college/university, you may need to take the ACT or SAT for acceptance. Please research your schools carefully. </a:t>
            </a:r>
            <a:endParaRPr lang="en-US" sz="2000" b="0" i="0" u="none" strike="noStrike" dirty="0">
              <a:effectLst/>
            </a:endParaRPr>
          </a:p>
          <a:p>
            <a:pPr marL="342900" indent="-342900" rtl="0" fontAlgn="base">
              <a:buFont typeface="Arial" panose="020B0604020202020204" pitchFamily="34" charset="0"/>
              <a:buChar char="•"/>
            </a:pPr>
            <a:r>
              <a:rPr lang="en-US" sz="2000" b="0" i="0" u="none" strike="noStrike" dirty="0">
                <a:effectLst/>
              </a:rPr>
              <a:t>Make sure official scores (as well as official transcripts) are sent to all schools and NCAA or NAIA clearinghouse, when appropriate.</a:t>
            </a:r>
            <a:r>
              <a:rPr lang="en-US" sz="2000" b="0" i="0" dirty="0">
                <a:effectLst/>
              </a:rPr>
              <a:t>​</a:t>
            </a:r>
          </a:p>
          <a:p>
            <a:pPr rtl="0" fontAlgn="base">
              <a:buFont typeface="Arial" panose="020B0604020202020204" pitchFamily="34" charset="0"/>
              <a:buChar char="•"/>
            </a:pPr>
            <a:r>
              <a:rPr lang="en-US" sz="2000" dirty="0"/>
              <a:t>If you are eligible for the Zell Miller level of the HOPE scholarship, be sure to have scores sent to Georgia Student Finance Commission.</a:t>
            </a:r>
            <a:endParaRPr lang="en-US" sz="2000" b="0" i="0" dirty="0">
              <a:effectLst/>
            </a:endParaRPr>
          </a:p>
          <a:p>
            <a:pPr rtl="0" fontAlgn="base">
              <a:buFont typeface="Arial" panose="020B0604020202020204" pitchFamily="34" charset="0"/>
              <a:buChar char="•"/>
            </a:pPr>
            <a:r>
              <a:rPr lang="en-US" sz="2000" b="0" i="0" u="none" strike="noStrike" dirty="0">
                <a:effectLst/>
              </a:rPr>
              <a:t>Check deadlines for applications so scores are available to meet those deadlines.</a:t>
            </a:r>
          </a:p>
          <a:p>
            <a:pPr marL="342900" indent="-342900" fontAlgn="base">
              <a:buFont typeface="Arial" panose="020B0604020202020204" pitchFamily="34" charset="0"/>
              <a:buChar char="•"/>
            </a:pPr>
            <a:r>
              <a:rPr lang="en-US" sz="2000" dirty="0"/>
              <a:t>Fee waivers - If you qualify for Free or Reduced Lunch, you are eligible for SAT and ACT fee waivers which allow you to take both tests for free. Please see Mrs. Trice or your counselor in the guidance office for a waiver. Be sure to fill out the free/reduced lunch application for the 25-26 school year if you have not already and you think you may be eligible. It can be found </a:t>
            </a:r>
            <a:r>
              <a:rPr lang="en-US" sz="2000" dirty="0">
                <a:hlinkClick r:id="rId2"/>
              </a:rPr>
              <a:t>here</a:t>
            </a:r>
            <a:r>
              <a:rPr lang="en-US" sz="2000" dirty="0"/>
              <a:t>.</a:t>
            </a:r>
            <a:endParaRPr lang="en-US" sz="1700" dirty="0"/>
          </a:p>
          <a:p>
            <a:pPr marL="0" indent="0" rtl="0" fontAlgn="base">
              <a:buNone/>
            </a:pPr>
            <a:endParaRPr lang="en-US" sz="1700" b="0" i="0" u="none" strike="noStrike" dirty="0">
              <a:effectLst/>
              <a:latin typeface="Georgia" panose="02040502050405020303" pitchFamily="18" charset="0"/>
            </a:endParaRPr>
          </a:p>
        </p:txBody>
      </p:sp>
    </p:spTree>
    <p:extLst>
      <p:ext uri="{BB962C8B-B14F-4D97-AF65-F5344CB8AC3E}">
        <p14:creationId xmlns:p14="http://schemas.microsoft.com/office/powerpoint/2010/main" val="2119971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239012-256A-FB90-AFCB-B2E0095A904E}"/>
              </a:ext>
            </a:extLst>
          </p:cNvPr>
          <p:cNvPicPr>
            <a:picLocks noChangeAspect="1"/>
          </p:cNvPicPr>
          <p:nvPr/>
        </p:nvPicPr>
        <p:blipFill>
          <a:blip r:embed="rId3"/>
          <a:stretch>
            <a:fillRect/>
          </a:stretch>
        </p:blipFill>
        <p:spPr>
          <a:xfrm>
            <a:off x="0" y="1"/>
            <a:ext cx="12192000" cy="6858000"/>
          </a:xfrm>
          <a:prstGeom prst="rect">
            <a:avLst/>
          </a:prstGeom>
        </p:spPr>
      </p:pic>
    </p:spTree>
    <p:extLst>
      <p:ext uri="{BB962C8B-B14F-4D97-AF65-F5344CB8AC3E}">
        <p14:creationId xmlns:p14="http://schemas.microsoft.com/office/powerpoint/2010/main" val="207439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03B02-BE50-8161-FEBA-FC1BE347015C}"/>
              </a:ext>
            </a:extLst>
          </p:cNvPr>
          <p:cNvSpPr>
            <a:spLocks noGrp="1"/>
          </p:cNvSpPr>
          <p:nvPr>
            <p:ph type="title"/>
          </p:nvPr>
        </p:nvSpPr>
        <p:spPr>
          <a:xfrm>
            <a:off x="73151" y="266815"/>
            <a:ext cx="2798065" cy="3387497"/>
          </a:xfrm>
        </p:spPr>
        <p:txBody>
          <a:bodyPr anchor="b">
            <a:normAutofit/>
          </a:bodyPr>
          <a:lstStyle/>
          <a:p>
            <a:pPr algn="r"/>
            <a:r>
              <a:rPr lang="en-US" sz="4000" b="1" dirty="0">
                <a:solidFill>
                  <a:schemeClr val="accent4"/>
                </a:solidFill>
              </a:rPr>
              <a:t>ASVAB</a:t>
            </a:r>
          </a:p>
        </p:txBody>
      </p:sp>
      <p:sp>
        <p:nvSpPr>
          <p:cNvPr id="3" name="Content Placeholder 2">
            <a:extLst>
              <a:ext uri="{FF2B5EF4-FFF2-40B4-BE49-F238E27FC236}">
                <a16:creationId xmlns:a16="http://schemas.microsoft.com/office/drawing/2014/main" id="{00B4FB57-CD20-3882-5E18-97C7631BD56F}"/>
              </a:ext>
            </a:extLst>
          </p:cNvPr>
          <p:cNvSpPr>
            <a:spLocks noGrp="1"/>
          </p:cNvSpPr>
          <p:nvPr>
            <p:ph idx="1"/>
          </p:nvPr>
        </p:nvSpPr>
        <p:spPr>
          <a:xfrm>
            <a:off x="3859283" y="266815"/>
            <a:ext cx="6555347" cy="6399161"/>
          </a:xfrm>
        </p:spPr>
        <p:txBody>
          <a:bodyPr anchor="ctr">
            <a:normAutofit lnSpcReduction="10000"/>
          </a:bodyPr>
          <a:lstStyle/>
          <a:p>
            <a:pPr marL="457200" indent="-457200">
              <a:buFont typeface="Arial" panose="020B0604020202020204" pitchFamily="34" charset="0"/>
              <a:buChar char="•"/>
            </a:pPr>
            <a:r>
              <a:rPr lang="en-US" sz="3200" dirty="0"/>
              <a:t>Aptitude exam required for entrance into the military that determines your eligibility for military jobs.</a:t>
            </a:r>
          </a:p>
          <a:p>
            <a:pPr marL="457200" indent="-457200">
              <a:buFont typeface="Arial" panose="020B0604020202020204" pitchFamily="34" charset="0"/>
              <a:buChar char="•"/>
            </a:pPr>
            <a:r>
              <a:rPr lang="en-US" sz="3200" dirty="0"/>
              <a:t>Will be given at PCHS on </a:t>
            </a:r>
            <a:r>
              <a:rPr lang="en-US" sz="3200" b="1" dirty="0"/>
              <a:t>November 19</a:t>
            </a:r>
            <a:r>
              <a:rPr lang="en-US" sz="3200" b="1" baseline="30000" dirty="0"/>
              <a:t>th </a:t>
            </a:r>
            <a:r>
              <a:rPr lang="en-US" sz="3200" dirty="0"/>
              <a:t>and </a:t>
            </a:r>
            <a:r>
              <a:rPr lang="en-US" sz="3200" b="1" dirty="0"/>
              <a:t>March 25</a:t>
            </a:r>
            <a:r>
              <a:rPr lang="en-US" sz="3200" b="1" baseline="30000" dirty="0"/>
              <a:t>th</a:t>
            </a:r>
            <a:r>
              <a:rPr lang="en-US" sz="3200" dirty="0"/>
              <a:t>. Registration information will be made available closer to date.</a:t>
            </a:r>
          </a:p>
          <a:p>
            <a:pPr marL="457200" indent="-457200">
              <a:buFont typeface="Arial" panose="020B0604020202020204" pitchFamily="34" charset="0"/>
              <a:buChar char="•"/>
            </a:pPr>
            <a:r>
              <a:rPr lang="en-US" sz="3200" dirty="0"/>
              <a:t>See JROTC instructors with any questions.</a:t>
            </a:r>
          </a:p>
          <a:p>
            <a:pPr marL="457200" indent="-457200">
              <a:buFont typeface="Arial" panose="020B0604020202020204" pitchFamily="34" charset="0"/>
              <a:buChar char="•"/>
            </a:pPr>
            <a:r>
              <a:rPr lang="en-US" sz="3200" dirty="0"/>
              <a:t>Be on the lookout-military recruiters often make lunchroom visits to speak with interested students. </a:t>
            </a:r>
          </a:p>
        </p:txBody>
      </p:sp>
    </p:spTree>
    <p:extLst>
      <p:ext uri="{BB962C8B-B14F-4D97-AF65-F5344CB8AC3E}">
        <p14:creationId xmlns:p14="http://schemas.microsoft.com/office/powerpoint/2010/main" val="91485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F84-79C0-45F2-8655-9ACEC5EA391E}"/>
              </a:ext>
            </a:extLst>
          </p:cNvPr>
          <p:cNvSpPr>
            <a:spLocks noGrp="1"/>
          </p:cNvSpPr>
          <p:nvPr>
            <p:ph type="title"/>
          </p:nvPr>
        </p:nvSpPr>
        <p:spPr>
          <a:xfrm>
            <a:off x="2230954" y="478590"/>
            <a:ext cx="7729728" cy="749808"/>
          </a:xfrm>
          <a:solidFill>
            <a:srgbClr val="FFFFFF"/>
          </a:solidFill>
          <a:ln w="76200">
            <a:solidFill>
              <a:schemeClr val="accent1"/>
            </a:solidFill>
          </a:ln>
        </p:spPr>
        <p:txBody>
          <a:bodyPr>
            <a:normAutofit/>
          </a:bodyPr>
          <a:lstStyle/>
          <a:p>
            <a:pPr algn="ctr"/>
            <a:r>
              <a:rPr lang="en-US" dirty="0"/>
              <a:t>Dual Enrollment?</a:t>
            </a:r>
          </a:p>
        </p:txBody>
      </p:sp>
      <p:sp>
        <p:nvSpPr>
          <p:cNvPr id="3" name="Content Placeholder 2">
            <a:extLst>
              <a:ext uri="{FF2B5EF4-FFF2-40B4-BE49-F238E27FC236}">
                <a16:creationId xmlns:a16="http://schemas.microsoft.com/office/drawing/2014/main" id="{FAE4BEEE-DF41-47CB-9366-AF3CB1781C82}"/>
              </a:ext>
            </a:extLst>
          </p:cNvPr>
          <p:cNvSpPr>
            <a:spLocks noGrp="1"/>
          </p:cNvSpPr>
          <p:nvPr>
            <p:ph idx="1"/>
          </p:nvPr>
        </p:nvSpPr>
        <p:spPr>
          <a:xfrm>
            <a:off x="1706062" y="1533525"/>
            <a:ext cx="8955842" cy="3952875"/>
          </a:xfrm>
        </p:spPr>
        <p:txBody>
          <a:bodyPr>
            <a:normAutofit fontScale="85000" lnSpcReduction="20000"/>
          </a:bodyPr>
          <a:lstStyle/>
          <a:p>
            <a:pPr marL="457200" indent="-457200">
              <a:buFont typeface="Arial" panose="020B0604020202020204" pitchFamily="34" charset="0"/>
              <a:buChar char="•"/>
            </a:pPr>
            <a:r>
              <a:rPr lang="en-US" dirty="0"/>
              <a:t>Dual Enrollment (DE) is a program where Georgia students enrolled in grades 10-12 can earn high school course credits while taking college courses. </a:t>
            </a:r>
          </a:p>
          <a:p>
            <a:pPr marL="0" indent="0">
              <a:buNone/>
            </a:pPr>
            <a:endParaRPr lang="en-US" dirty="0"/>
          </a:p>
          <a:p>
            <a:pPr marL="457200" indent="-457200">
              <a:buFont typeface="Arial" panose="020B0604020202020204" pitchFamily="34" charset="0"/>
              <a:buChar char="•"/>
            </a:pPr>
            <a:r>
              <a:rPr lang="en-US" dirty="0"/>
              <a:t>DE is available for all </a:t>
            </a:r>
            <a:r>
              <a:rPr lang="en-US" dirty="0">
                <a:highlight>
                  <a:srgbClr val="FFFF00"/>
                </a:highlight>
              </a:rPr>
              <a:t>11</a:t>
            </a:r>
            <a:r>
              <a:rPr lang="en-US" baseline="30000" dirty="0">
                <a:highlight>
                  <a:srgbClr val="FFFF00"/>
                </a:highlight>
              </a:rPr>
              <a:t>th</a:t>
            </a:r>
            <a:r>
              <a:rPr lang="en-US" dirty="0">
                <a:highlight>
                  <a:srgbClr val="FFFF00"/>
                </a:highlight>
              </a:rPr>
              <a:t> and 12</a:t>
            </a:r>
            <a:r>
              <a:rPr lang="en-US" baseline="30000" dirty="0">
                <a:highlight>
                  <a:srgbClr val="FFFF00"/>
                </a:highlight>
              </a:rPr>
              <a:t>th</a:t>
            </a:r>
            <a:r>
              <a:rPr lang="en-US" dirty="0">
                <a:highlight>
                  <a:srgbClr val="FFFF00"/>
                </a:highlight>
              </a:rPr>
              <a:t> grade </a:t>
            </a:r>
            <a:r>
              <a:rPr lang="en-US" dirty="0"/>
              <a:t>students and </a:t>
            </a:r>
            <a:r>
              <a:rPr lang="en-US" u="sng" dirty="0"/>
              <a:t>some</a:t>
            </a:r>
            <a:r>
              <a:rPr lang="en-US" dirty="0"/>
              <a:t> 10</a:t>
            </a:r>
            <a:r>
              <a:rPr lang="en-US" baseline="30000" dirty="0"/>
              <a:t>th</a:t>
            </a:r>
            <a:r>
              <a:rPr lang="en-US" dirty="0"/>
              <a:t> grade students meeting certain criteria.</a:t>
            </a:r>
          </a:p>
          <a:p>
            <a:pPr marL="800100" lvl="1" indent="-342900">
              <a:buFont typeface="Arial" panose="020B0604020202020204" pitchFamily="34" charset="0"/>
              <a:buChar char="•"/>
            </a:pPr>
            <a:r>
              <a:rPr lang="en-US" dirty="0"/>
              <a:t>10</a:t>
            </a:r>
            <a:r>
              <a:rPr lang="en-US" baseline="30000" dirty="0"/>
              <a:t>th</a:t>
            </a:r>
            <a:r>
              <a:rPr lang="en-US" dirty="0"/>
              <a:t> Grade students can take CTAE classes at Technical Schools.</a:t>
            </a:r>
          </a:p>
          <a:p>
            <a:pPr lvl="1"/>
            <a:r>
              <a:rPr lang="en-US" dirty="0"/>
              <a:t>10</a:t>
            </a:r>
            <a:r>
              <a:rPr lang="en-US" baseline="30000" dirty="0"/>
              <a:t>th</a:t>
            </a:r>
            <a:r>
              <a:rPr lang="en-US" dirty="0"/>
              <a:t> Grade students meeting Zell Miller Requirements (1200 SAT or 25 ACT/3.7 GPA) can take core classes. </a:t>
            </a:r>
          </a:p>
          <a:p>
            <a:pPr marL="457200" lvl="1" indent="0">
              <a:buNone/>
            </a:pPr>
            <a:endParaRPr lang="en-US" dirty="0"/>
          </a:p>
          <a:p>
            <a:pPr marL="457200" indent="-457200">
              <a:buFont typeface="Arial" panose="020B0604020202020204" pitchFamily="34" charset="0"/>
              <a:buChar char="•"/>
            </a:pPr>
            <a:r>
              <a:rPr lang="en-US" dirty="0"/>
              <a:t>Student can take up to </a:t>
            </a:r>
            <a:r>
              <a:rPr lang="en-US" dirty="0">
                <a:highlight>
                  <a:srgbClr val="FFFF00"/>
                </a:highlight>
              </a:rPr>
              <a:t>30</a:t>
            </a:r>
            <a:r>
              <a:rPr lang="en-US" dirty="0"/>
              <a:t> hours of college courses for Free!</a:t>
            </a:r>
          </a:p>
          <a:p>
            <a:pPr marL="457200" indent="-457200">
              <a:buFont typeface="Arial" panose="020B0604020202020204" pitchFamily="34" charset="0"/>
              <a:buChar char="•"/>
            </a:pPr>
            <a:r>
              <a:rPr lang="en-US" dirty="0"/>
              <a:t>Speak to your counselor if interested and for more information</a:t>
            </a:r>
          </a:p>
          <a:p>
            <a:pPr marL="0" indent="0">
              <a:buNone/>
            </a:pPr>
            <a:endParaRPr lang="en-US" dirty="0">
              <a:solidFill>
                <a:srgbClr val="404040"/>
              </a:solidFill>
            </a:endParaRPr>
          </a:p>
          <a:p>
            <a:endParaRPr lang="en-US" dirty="0">
              <a:solidFill>
                <a:srgbClr val="404040"/>
              </a:solidFill>
            </a:endParaRPr>
          </a:p>
        </p:txBody>
      </p:sp>
      <p:pic>
        <p:nvPicPr>
          <p:cNvPr id="2052" name="Picture 4" descr="Image result for Dual Enrollment">
            <a:extLst>
              <a:ext uri="{FF2B5EF4-FFF2-40B4-BE49-F238E27FC236}">
                <a16:creationId xmlns:a16="http://schemas.microsoft.com/office/drawing/2014/main" id="{AB9E0C32-99CB-4BB4-A7FB-69D5CA55D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0" y="5353050"/>
            <a:ext cx="6572250"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47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9B3D-CD25-1E4F-9EC4-0FABB01D7AF2}"/>
              </a:ext>
            </a:extLst>
          </p:cNvPr>
          <p:cNvSpPr>
            <a:spLocks noGrp="1"/>
          </p:cNvSpPr>
          <p:nvPr>
            <p:ph type="ctrTitle"/>
          </p:nvPr>
        </p:nvSpPr>
        <p:spPr>
          <a:xfrm>
            <a:off x="1304654" y="252549"/>
            <a:ext cx="6220278" cy="645796"/>
          </a:xfrm>
        </p:spPr>
        <p:txBody>
          <a:bodyPr vert="horz" lIns="91440" tIns="45720" rIns="91440" bIns="45720" rtlCol="0" anchor="b">
            <a:normAutofit/>
          </a:bodyPr>
          <a:lstStyle/>
          <a:p>
            <a:pPr algn="ctr"/>
            <a:r>
              <a:rPr lang="en-US" sz="2800" b="1" kern="1200" dirty="0">
                <a:solidFill>
                  <a:schemeClr val="accent4"/>
                </a:solidFill>
                <a:latin typeface="+mj-lt"/>
                <a:ea typeface="+mj-ea"/>
                <a:cs typeface="+mj-cs"/>
              </a:rPr>
              <a:t>Important Facts to Remember:</a:t>
            </a:r>
          </a:p>
        </p:txBody>
      </p:sp>
      <p:sp>
        <p:nvSpPr>
          <p:cNvPr id="6" name="TextBox 5">
            <a:extLst>
              <a:ext uri="{FF2B5EF4-FFF2-40B4-BE49-F238E27FC236}">
                <a16:creationId xmlns:a16="http://schemas.microsoft.com/office/drawing/2014/main" id="{8AB799A5-594D-3B42-B544-4A9C06B3FB9C}"/>
              </a:ext>
            </a:extLst>
          </p:cNvPr>
          <p:cNvSpPr txBox="1"/>
          <p:nvPr/>
        </p:nvSpPr>
        <p:spPr>
          <a:xfrm>
            <a:off x="600565" y="997603"/>
            <a:ext cx="6220277" cy="2919512"/>
          </a:xfrm>
          <a:prstGeom prst="rect">
            <a:avLst/>
          </a:prstGeom>
        </p:spPr>
        <p:txBody>
          <a:bodyPr vert="horz" lIns="91440" tIns="45720" rIns="91440" bIns="45720" rtlCol="0" anchor="t" anchorCtr="0">
            <a:normAutofit fontScale="25000" lnSpcReduction="20000"/>
          </a:bodyPr>
          <a:lstStyle/>
          <a:p>
            <a:pPr>
              <a:lnSpc>
                <a:spcPct val="90000"/>
              </a:lnSpc>
              <a:spcBef>
                <a:spcPts val="1000"/>
              </a:spcBef>
            </a:pPr>
            <a:endParaRPr lang="en-US" sz="700" kern="1200" dirty="0">
              <a:latin typeface="+mn-lt"/>
              <a:ea typeface="+mn-ea"/>
              <a:cs typeface="+mn-cs"/>
            </a:endParaRPr>
          </a:p>
          <a:p>
            <a:pPr>
              <a:lnSpc>
                <a:spcPct val="90000"/>
              </a:lnSpc>
              <a:spcBef>
                <a:spcPts val="1000"/>
              </a:spcBef>
            </a:pPr>
            <a:r>
              <a:rPr lang="en-US" sz="8000" kern="1200" dirty="0">
                <a:latin typeface="+mn-lt"/>
                <a:ea typeface="+mn-ea"/>
                <a:cs typeface="+mn-cs"/>
              </a:rPr>
              <a:t>For promotion to the next grade level:</a:t>
            </a:r>
          </a:p>
          <a:p>
            <a:pPr>
              <a:lnSpc>
                <a:spcPct val="90000"/>
              </a:lnSpc>
              <a:spcBef>
                <a:spcPts val="1000"/>
              </a:spcBef>
            </a:pPr>
            <a:r>
              <a:rPr lang="en-US" sz="8000" b="1" kern="1200" dirty="0">
                <a:latin typeface="+mn-lt"/>
                <a:ea typeface="+mn-ea"/>
                <a:cs typeface="+mn-cs"/>
              </a:rPr>
              <a:t>At least </a:t>
            </a:r>
            <a:r>
              <a:rPr lang="en-US" sz="8000" b="1" u="sng" kern="1200" dirty="0">
                <a:latin typeface="+mn-lt"/>
                <a:ea typeface="+mn-ea"/>
                <a:cs typeface="+mn-cs"/>
              </a:rPr>
              <a:t>5</a:t>
            </a:r>
            <a:r>
              <a:rPr lang="en-US" sz="8000" kern="1200" dirty="0">
                <a:latin typeface="+mn-lt"/>
                <a:ea typeface="+mn-ea"/>
                <a:cs typeface="+mn-cs"/>
              </a:rPr>
              <a:t> credits must be earned for a student to be considered a sophomore.</a:t>
            </a:r>
            <a:endParaRPr lang="en-US" sz="8000" b="1" kern="1200" dirty="0">
              <a:latin typeface="+mn-lt"/>
              <a:ea typeface="+mn-ea"/>
              <a:cs typeface="+mn-cs"/>
            </a:endParaRPr>
          </a:p>
          <a:p>
            <a:pPr>
              <a:lnSpc>
                <a:spcPct val="90000"/>
              </a:lnSpc>
              <a:spcBef>
                <a:spcPts val="1000"/>
              </a:spcBef>
            </a:pPr>
            <a:r>
              <a:rPr lang="en-US" sz="8000" b="1" kern="1200" dirty="0">
                <a:latin typeface="+mn-lt"/>
                <a:ea typeface="+mn-ea"/>
                <a:cs typeface="+mn-cs"/>
              </a:rPr>
              <a:t>At least </a:t>
            </a:r>
            <a:r>
              <a:rPr lang="en-US" sz="8000" b="1" u="sng" kern="1200" dirty="0">
                <a:latin typeface="+mn-lt"/>
                <a:ea typeface="+mn-ea"/>
                <a:cs typeface="+mn-cs"/>
              </a:rPr>
              <a:t>11</a:t>
            </a:r>
            <a:r>
              <a:rPr lang="en-US" sz="8000" kern="1200" dirty="0">
                <a:latin typeface="+mn-lt"/>
                <a:ea typeface="+mn-ea"/>
                <a:cs typeface="+mn-cs"/>
              </a:rPr>
              <a:t> credits must be earned for a student to be considered a junior.</a:t>
            </a:r>
          </a:p>
          <a:p>
            <a:pPr>
              <a:lnSpc>
                <a:spcPct val="90000"/>
              </a:lnSpc>
              <a:spcBef>
                <a:spcPts val="1000"/>
              </a:spcBef>
            </a:pPr>
            <a:r>
              <a:rPr lang="en-US" sz="8000" b="1" kern="1200" dirty="0">
                <a:latin typeface="+mn-lt"/>
                <a:ea typeface="+mn-ea"/>
                <a:cs typeface="+mn-cs"/>
              </a:rPr>
              <a:t>At least </a:t>
            </a:r>
            <a:r>
              <a:rPr lang="en-US" sz="8000" b="1" u="sng" kern="1200" dirty="0">
                <a:latin typeface="+mn-lt"/>
                <a:ea typeface="+mn-ea"/>
                <a:cs typeface="+mn-cs"/>
              </a:rPr>
              <a:t>17</a:t>
            </a:r>
            <a:r>
              <a:rPr lang="en-US" sz="8000" kern="1200" dirty="0">
                <a:latin typeface="+mn-lt"/>
                <a:ea typeface="+mn-ea"/>
                <a:cs typeface="+mn-cs"/>
              </a:rPr>
              <a:t> credits must be earned for a student to be considered a senior.</a:t>
            </a:r>
          </a:p>
          <a:p>
            <a:pPr>
              <a:lnSpc>
                <a:spcPct val="90000"/>
              </a:lnSpc>
              <a:spcBef>
                <a:spcPts val="1000"/>
              </a:spcBef>
            </a:pPr>
            <a:r>
              <a:rPr lang="en-US" sz="8000" b="1" kern="1200" dirty="0">
                <a:latin typeface="+mn-lt"/>
                <a:ea typeface="+mn-ea"/>
                <a:cs typeface="+mn-cs"/>
              </a:rPr>
              <a:t>At least </a:t>
            </a:r>
            <a:r>
              <a:rPr lang="en-US" sz="8000" b="1" u="sng" kern="1200" dirty="0">
                <a:latin typeface="+mn-lt"/>
                <a:ea typeface="+mn-ea"/>
                <a:cs typeface="+mn-cs"/>
              </a:rPr>
              <a:t>23</a:t>
            </a:r>
            <a:r>
              <a:rPr lang="en-US" sz="8000" kern="1200" dirty="0">
                <a:latin typeface="+mn-lt"/>
                <a:ea typeface="+mn-ea"/>
                <a:cs typeface="+mn-cs"/>
              </a:rPr>
              <a:t> credits must be earned for a student to </a:t>
            </a:r>
            <a:r>
              <a:rPr lang="en-US" sz="8000" b="1" kern="1200" dirty="0">
                <a:latin typeface="+mn-lt"/>
                <a:ea typeface="+mn-ea"/>
                <a:cs typeface="+mn-cs"/>
              </a:rPr>
              <a:t>GRADUATE</a:t>
            </a:r>
            <a:r>
              <a:rPr lang="en-US" sz="8000" kern="1200" dirty="0">
                <a:latin typeface="+mn-lt"/>
                <a:ea typeface="+mn-ea"/>
                <a:cs typeface="+mn-cs"/>
              </a:rPr>
              <a:t>!!!</a:t>
            </a:r>
          </a:p>
          <a:p>
            <a:pPr>
              <a:lnSpc>
                <a:spcPct val="90000"/>
              </a:lnSpc>
              <a:spcBef>
                <a:spcPts val="1000"/>
              </a:spcBef>
            </a:pPr>
            <a:endParaRPr lang="en-US" sz="8000" b="1" kern="1200" dirty="0">
              <a:latin typeface="+mn-lt"/>
              <a:ea typeface="+mn-ea"/>
              <a:cs typeface="+mn-cs"/>
            </a:endParaRPr>
          </a:p>
          <a:p>
            <a:pPr>
              <a:lnSpc>
                <a:spcPct val="90000"/>
              </a:lnSpc>
              <a:spcBef>
                <a:spcPts val="1000"/>
              </a:spcBef>
            </a:pPr>
            <a:r>
              <a:rPr lang="en-US" sz="8000" kern="1200" dirty="0">
                <a:latin typeface="+mn-lt"/>
                <a:ea typeface="+mn-ea"/>
                <a:cs typeface="+mn-cs"/>
              </a:rPr>
              <a:t>A </a:t>
            </a:r>
            <a:r>
              <a:rPr lang="en-US" sz="8000" b="1" kern="1200" dirty="0">
                <a:latin typeface="+mn-lt"/>
                <a:ea typeface="+mn-ea"/>
                <a:cs typeface="+mn-cs"/>
              </a:rPr>
              <a:t>transcript</a:t>
            </a:r>
            <a:r>
              <a:rPr lang="en-US" sz="8000" kern="1200" dirty="0">
                <a:latin typeface="+mn-lt"/>
                <a:ea typeface="+mn-ea"/>
                <a:cs typeface="+mn-cs"/>
              </a:rPr>
              <a:t> is a record of all the classes taken in high school and includes grades and credits for ALL classes, whether pass or fail.</a:t>
            </a:r>
          </a:p>
          <a:p>
            <a:pPr>
              <a:lnSpc>
                <a:spcPct val="90000"/>
              </a:lnSpc>
              <a:spcBef>
                <a:spcPts val="1000"/>
              </a:spcBef>
            </a:pPr>
            <a:endParaRPr lang="en-US" sz="8000" kern="1200" dirty="0">
              <a:latin typeface="+mn-lt"/>
              <a:ea typeface="+mn-ea"/>
              <a:cs typeface="+mn-cs"/>
            </a:endParaRPr>
          </a:p>
          <a:p>
            <a:pPr>
              <a:lnSpc>
                <a:spcPct val="90000"/>
              </a:lnSpc>
              <a:spcBef>
                <a:spcPts val="1000"/>
              </a:spcBef>
            </a:pPr>
            <a:r>
              <a:rPr lang="en-US" sz="8000" kern="1200" dirty="0">
                <a:latin typeface="+mn-lt"/>
                <a:ea typeface="+mn-ea"/>
                <a:cs typeface="+mn-cs"/>
              </a:rPr>
              <a:t>All grades count toward the overall </a:t>
            </a:r>
            <a:r>
              <a:rPr lang="en-US" sz="8000" b="1" kern="1200" dirty="0">
                <a:latin typeface="+mn-lt"/>
                <a:ea typeface="+mn-ea"/>
                <a:cs typeface="+mn-cs"/>
              </a:rPr>
              <a:t>GPA (Grade Point Average) </a:t>
            </a:r>
            <a:r>
              <a:rPr lang="en-US" sz="8000" kern="1200" dirty="0">
                <a:latin typeface="+mn-lt"/>
                <a:ea typeface="+mn-ea"/>
                <a:cs typeface="+mn-cs"/>
              </a:rPr>
              <a:t>and earning credits for graduation.</a:t>
            </a:r>
          </a:p>
          <a:p>
            <a:pPr>
              <a:lnSpc>
                <a:spcPct val="90000"/>
              </a:lnSpc>
              <a:spcBef>
                <a:spcPts val="1000"/>
              </a:spcBef>
            </a:pPr>
            <a:r>
              <a:rPr lang="en-US" sz="8000" kern="1200" dirty="0">
                <a:latin typeface="+mn-lt"/>
                <a:ea typeface="+mn-ea"/>
                <a:cs typeface="+mn-cs"/>
              </a:rPr>
              <a:t>To graduate with honors, students must have a final GPA of an </a:t>
            </a:r>
            <a:r>
              <a:rPr lang="en-US" sz="8000" b="1" kern="1200" dirty="0">
                <a:latin typeface="+mn-lt"/>
                <a:ea typeface="+mn-ea"/>
                <a:cs typeface="+mn-cs"/>
              </a:rPr>
              <a:t>89.5 </a:t>
            </a:r>
            <a:r>
              <a:rPr lang="en-US" sz="8000" kern="1200" dirty="0">
                <a:latin typeface="+mn-lt"/>
                <a:ea typeface="+mn-ea"/>
                <a:cs typeface="+mn-cs"/>
              </a:rPr>
              <a:t>or higher</a:t>
            </a:r>
          </a:p>
          <a:p>
            <a:pPr>
              <a:lnSpc>
                <a:spcPct val="90000"/>
              </a:lnSpc>
              <a:spcBef>
                <a:spcPts val="1000"/>
              </a:spcBef>
            </a:pPr>
            <a:r>
              <a:rPr lang="en-US" sz="6000" kern="1200" dirty="0">
                <a:latin typeface="+mn-lt"/>
                <a:ea typeface="+mn-ea"/>
                <a:cs typeface="+mn-cs"/>
              </a:rPr>
              <a:t>	</a:t>
            </a:r>
          </a:p>
          <a:p>
            <a:pPr>
              <a:lnSpc>
                <a:spcPct val="90000"/>
              </a:lnSpc>
              <a:spcBef>
                <a:spcPts val="1000"/>
              </a:spcBef>
            </a:pPr>
            <a:endParaRPr lang="en-US" sz="700" kern="1200" dirty="0">
              <a:latin typeface="+mn-lt"/>
              <a:ea typeface="+mn-ea"/>
              <a:cs typeface="+mn-cs"/>
            </a:endParaRPr>
          </a:p>
        </p:txBody>
      </p:sp>
    </p:spTree>
    <p:extLst>
      <p:ext uri="{BB962C8B-B14F-4D97-AF65-F5344CB8AC3E}">
        <p14:creationId xmlns:p14="http://schemas.microsoft.com/office/powerpoint/2010/main" val="1384501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9286D92F-3030-4A3E-BC31-84D6A27E8EA9}"/>
              </a:ext>
            </a:extLst>
          </p:cNvPr>
          <p:cNvSpPr>
            <a:spLocks noGrp="1"/>
          </p:cNvSpPr>
          <p:nvPr>
            <p:ph type="title"/>
          </p:nvPr>
        </p:nvSpPr>
        <p:spPr>
          <a:xfrm>
            <a:off x="704088" y="1645920"/>
            <a:ext cx="3602736" cy="3182112"/>
          </a:xfrm>
        </p:spPr>
        <p:txBody>
          <a:bodyPr>
            <a:normAutofit/>
          </a:bodyPr>
          <a:lstStyle/>
          <a:p>
            <a:pPr>
              <a:defRPr/>
            </a:pPr>
            <a:r>
              <a:rPr lang="en-US" altLang="en-US" sz="4000" dirty="0">
                <a:solidFill>
                  <a:schemeClr val="accent4"/>
                </a:solidFill>
              </a:rPr>
              <a:t>Things to consider with being a Dual Enrollment Student…</a:t>
            </a:r>
          </a:p>
        </p:txBody>
      </p:sp>
      <p:graphicFrame>
        <p:nvGraphicFramePr>
          <p:cNvPr id="68613" name="Content Placeholder 2">
            <a:extLst>
              <a:ext uri="{FF2B5EF4-FFF2-40B4-BE49-F238E27FC236}">
                <a16:creationId xmlns:a16="http://schemas.microsoft.com/office/drawing/2014/main" id="{C5157673-8A42-F329-C0A2-146A4F77D739}"/>
              </a:ext>
            </a:extLst>
          </p:cNvPr>
          <p:cNvGraphicFramePr>
            <a:graphicFrameLocks noGrp="1"/>
          </p:cNvGraphicFramePr>
          <p:nvPr>
            <p:ph idx="1"/>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36E8C-0D31-E65B-FB87-0EE463FE9121}"/>
              </a:ext>
            </a:extLst>
          </p:cNvPr>
          <p:cNvSpPr>
            <a:spLocks noGrp="1"/>
          </p:cNvSpPr>
          <p:nvPr>
            <p:ph type="title"/>
          </p:nvPr>
        </p:nvSpPr>
        <p:spPr>
          <a:xfrm>
            <a:off x="1371599" y="294538"/>
            <a:ext cx="9895951" cy="1033669"/>
          </a:xfrm>
        </p:spPr>
        <p:txBody>
          <a:bodyPr>
            <a:normAutofit/>
          </a:bodyPr>
          <a:lstStyle/>
          <a:p>
            <a:r>
              <a:rPr lang="en-US" sz="4000" b="1" dirty="0">
                <a:solidFill>
                  <a:schemeClr val="accent2">
                    <a:lumMod val="25000"/>
                  </a:schemeClr>
                </a:solidFill>
              </a:rPr>
              <a:t>Important Website - GAfutures.org</a:t>
            </a:r>
          </a:p>
        </p:txBody>
      </p:sp>
      <p:sp>
        <p:nvSpPr>
          <p:cNvPr id="3" name="Content Placeholder 2">
            <a:extLst>
              <a:ext uri="{FF2B5EF4-FFF2-40B4-BE49-F238E27FC236}">
                <a16:creationId xmlns:a16="http://schemas.microsoft.com/office/drawing/2014/main" id="{5DFD9FFF-13ED-0748-3522-C58CD87BE2A3}"/>
              </a:ext>
            </a:extLst>
          </p:cNvPr>
          <p:cNvSpPr>
            <a:spLocks noGrp="1"/>
          </p:cNvSpPr>
          <p:nvPr>
            <p:ph idx="1"/>
          </p:nvPr>
        </p:nvSpPr>
        <p:spPr>
          <a:xfrm>
            <a:off x="1371599" y="1719743"/>
            <a:ext cx="9724031" cy="4915949"/>
          </a:xfrm>
        </p:spPr>
        <p:txBody>
          <a:bodyPr anchor="ctr">
            <a:normAutofit/>
          </a:bodyPr>
          <a:lstStyle/>
          <a:p>
            <a:r>
              <a:rPr lang="en-US" sz="2400" dirty="0">
                <a:hlinkClick r:id="rId2"/>
              </a:rPr>
              <a:t>www.gafutures.org</a:t>
            </a:r>
            <a:endParaRPr lang="en-US" sz="2400" dirty="0"/>
          </a:p>
          <a:p>
            <a:pPr marL="342900" indent="-342900">
              <a:buFont typeface="Arial" panose="020B0604020202020204" pitchFamily="34" charset="0"/>
              <a:buChar char="•"/>
            </a:pPr>
            <a:r>
              <a:rPr lang="en-US" sz="2400" dirty="0"/>
              <a:t>Familiarize yourself with </a:t>
            </a:r>
            <a:r>
              <a:rPr lang="en-US" sz="2400" dirty="0" err="1"/>
              <a:t>GAfutures</a:t>
            </a:r>
            <a:r>
              <a:rPr lang="en-US" sz="2400" dirty="0"/>
              <a:t>.  If you have not already created an account, do so. There is a lot of valuable information listed on this website.</a:t>
            </a:r>
          </a:p>
          <a:p>
            <a:pPr marL="342900" indent="-342900">
              <a:buFont typeface="Arial" panose="020B0604020202020204" pitchFamily="34" charset="0"/>
              <a:buChar char="•"/>
            </a:pPr>
            <a:r>
              <a:rPr lang="en-US" sz="2400" dirty="0"/>
              <a:t>This is the website that you will visit to check your HOPE GPA (remember this is different than the school GPA that is posted on your transcript), and GA Futures is the only place to check this. </a:t>
            </a:r>
            <a:r>
              <a:rPr lang="en-US" sz="2400" dirty="0" err="1"/>
              <a:t>GAfutures</a:t>
            </a:r>
            <a:r>
              <a:rPr lang="en-US" sz="2400" dirty="0"/>
              <a:t> also has information about scholarships and state aid programs, FAFSA and Financial Aid, career exploration, and many more valuable resources. The Dual Enrollment funding application is completed through </a:t>
            </a:r>
            <a:r>
              <a:rPr lang="en-US" sz="2400" dirty="0" err="1"/>
              <a:t>GAfutures</a:t>
            </a:r>
            <a:r>
              <a:rPr lang="en-US" sz="2400" dirty="0"/>
              <a:t>.</a:t>
            </a:r>
          </a:p>
          <a:p>
            <a:pPr marL="342900" indent="-342900">
              <a:buFont typeface="Arial" panose="020B0604020202020204" pitchFamily="34" charset="0"/>
              <a:buChar char="•"/>
            </a:pPr>
            <a:r>
              <a:rPr lang="en-US" sz="2400" dirty="0"/>
              <a:t>You can also apply to some in-state colleges/universities and request that your transcripts be sent to in-state colleges through </a:t>
            </a:r>
            <a:r>
              <a:rPr lang="en-US" sz="2400" dirty="0" err="1"/>
              <a:t>GAfutures</a:t>
            </a:r>
            <a:r>
              <a:rPr lang="en-US" sz="2400" dirty="0"/>
              <a:t>. </a:t>
            </a:r>
          </a:p>
          <a:p>
            <a:endParaRPr lang="en-US" sz="1800" dirty="0"/>
          </a:p>
        </p:txBody>
      </p:sp>
    </p:spTree>
    <p:extLst>
      <p:ext uri="{BB962C8B-B14F-4D97-AF65-F5344CB8AC3E}">
        <p14:creationId xmlns:p14="http://schemas.microsoft.com/office/powerpoint/2010/main" val="1245113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C5EB3-7526-7F45-F0E1-5BC959479855}"/>
              </a:ext>
            </a:extLst>
          </p:cNvPr>
          <p:cNvSpPr>
            <a:spLocks noGrp="1"/>
          </p:cNvSpPr>
          <p:nvPr>
            <p:ph type="title"/>
          </p:nvPr>
        </p:nvSpPr>
        <p:spPr>
          <a:xfrm>
            <a:off x="0" y="5676559"/>
            <a:ext cx="2944368" cy="1075704"/>
          </a:xfrm>
        </p:spPr>
        <p:txBody>
          <a:bodyPr anchor="b">
            <a:normAutofit/>
          </a:bodyPr>
          <a:lstStyle/>
          <a:p>
            <a:r>
              <a:rPr lang="en-US" sz="4000" b="1" dirty="0">
                <a:solidFill>
                  <a:schemeClr val="accent2">
                    <a:lumMod val="25000"/>
                  </a:schemeClr>
                </a:solidFill>
              </a:rPr>
              <a:t>HOPE Scholarship</a:t>
            </a:r>
          </a:p>
        </p:txBody>
      </p:sp>
      <p:sp>
        <p:nvSpPr>
          <p:cNvPr id="6" name="Content Placeholder 5">
            <a:extLst>
              <a:ext uri="{FF2B5EF4-FFF2-40B4-BE49-F238E27FC236}">
                <a16:creationId xmlns:a16="http://schemas.microsoft.com/office/drawing/2014/main" id="{4C8AC9EE-9636-8491-CCE3-5B63FBB988B2}"/>
              </a:ext>
            </a:extLst>
          </p:cNvPr>
          <p:cNvSpPr>
            <a:spLocks noGrp="1"/>
          </p:cNvSpPr>
          <p:nvPr>
            <p:ph idx="1"/>
          </p:nvPr>
        </p:nvSpPr>
        <p:spPr>
          <a:xfrm>
            <a:off x="2104464" y="0"/>
            <a:ext cx="9380400" cy="6423079"/>
          </a:xfrm>
        </p:spPr>
        <p:txBody>
          <a:bodyPr anchor="ctr">
            <a:normAutofit/>
          </a:bodyPr>
          <a:lstStyle/>
          <a:p>
            <a:pPr marL="285750" indent="-285750">
              <a:buFont typeface="Arial" panose="020B0604020202020204" pitchFamily="34" charset="0"/>
              <a:buChar char="•"/>
            </a:pPr>
            <a:r>
              <a:rPr lang="en-US" sz="1800" dirty="0">
                <a:solidFill>
                  <a:schemeClr val="accent2">
                    <a:lumMod val="25000"/>
                  </a:schemeClr>
                </a:solidFill>
              </a:rPr>
              <a:t>Georgia's HOPE Scholarship provides money to assist students with </a:t>
            </a:r>
            <a:r>
              <a:rPr lang="en-US" sz="1800" u="sng" dirty="0">
                <a:solidFill>
                  <a:schemeClr val="accent2">
                    <a:lumMod val="25000"/>
                  </a:schemeClr>
                </a:solidFill>
              </a:rPr>
              <a:t>tuition</a:t>
            </a:r>
            <a:r>
              <a:rPr lang="en-US" sz="1800" dirty="0">
                <a:solidFill>
                  <a:schemeClr val="accent2">
                    <a:lumMod val="25000"/>
                  </a:schemeClr>
                </a:solidFill>
              </a:rPr>
              <a:t> at an eligible USG, TCSG, or private college/university.</a:t>
            </a:r>
          </a:p>
          <a:p>
            <a:pPr marL="285750" indent="-285750">
              <a:buFont typeface="Arial" panose="020B0604020202020204" pitchFamily="34" charset="0"/>
              <a:buChar char="•"/>
            </a:pPr>
            <a:r>
              <a:rPr lang="en-US" sz="1800" dirty="0">
                <a:solidFill>
                  <a:schemeClr val="accent2">
                    <a:lumMod val="25000"/>
                  </a:schemeClr>
                </a:solidFill>
              </a:rPr>
              <a:t>Must be a state resident for 12 consecutive months prior to the first day of the term.</a:t>
            </a:r>
          </a:p>
          <a:p>
            <a:pPr marL="285750" indent="-285750">
              <a:buFont typeface="Arial" panose="020B0604020202020204" pitchFamily="34" charset="0"/>
              <a:buChar char="•"/>
            </a:pPr>
            <a:r>
              <a:rPr lang="en-US" sz="1800" dirty="0">
                <a:solidFill>
                  <a:schemeClr val="accent2">
                    <a:lumMod val="25000"/>
                  </a:schemeClr>
                </a:solidFill>
              </a:rPr>
              <a:t>The HOPE scholarship is determined by the calculation of all </a:t>
            </a:r>
            <a:r>
              <a:rPr lang="en-US" sz="1800" b="1" dirty="0">
                <a:solidFill>
                  <a:schemeClr val="accent2">
                    <a:lumMod val="25000"/>
                  </a:schemeClr>
                </a:solidFill>
              </a:rPr>
              <a:t>academic core and world language </a:t>
            </a:r>
            <a:r>
              <a:rPr lang="en-US" sz="1800" dirty="0">
                <a:solidFill>
                  <a:schemeClr val="accent2">
                    <a:lumMod val="25000"/>
                  </a:schemeClr>
                </a:solidFill>
              </a:rPr>
              <a:t>courses that the student has taken and completed (grades 9-12). </a:t>
            </a:r>
          </a:p>
          <a:p>
            <a:pPr marL="285750" indent="-285750">
              <a:buFont typeface="Arial" panose="020B0604020202020204" pitchFamily="34" charset="0"/>
              <a:buChar char="•"/>
            </a:pPr>
            <a:r>
              <a:rPr lang="en-US" sz="1800" dirty="0">
                <a:solidFill>
                  <a:schemeClr val="accent2">
                    <a:lumMod val="25000"/>
                  </a:schemeClr>
                </a:solidFill>
              </a:rPr>
              <a:t>Students must have a HOPE GPA of </a:t>
            </a:r>
            <a:r>
              <a:rPr lang="en-US" sz="1800" u="sng" dirty="0">
                <a:solidFill>
                  <a:schemeClr val="accent2">
                    <a:lumMod val="25000"/>
                  </a:schemeClr>
                </a:solidFill>
              </a:rPr>
              <a:t>3.0</a:t>
            </a:r>
          </a:p>
          <a:p>
            <a:pPr marL="285750" indent="-285750">
              <a:buFont typeface="Arial" panose="020B0604020202020204" pitchFamily="34" charset="0"/>
              <a:buChar char="•"/>
            </a:pPr>
            <a:r>
              <a:rPr lang="en-US" sz="1800" dirty="0">
                <a:solidFill>
                  <a:schemeClr val="accent2">
                    <a:lumMod val="25000"/>
                  </a:schemeClr>
                </a:solidFill>
              </a:rPr>
              <a:t>Zell Miller- must have a HOPE GPA of 3.7 AND</a:t>
            </a:r>
          </a:p>
          <a:p>
            <a:pPr marL="742950" lvl="1" indent="-285750">
              <a:buFont typeface="Arial" panose="020B0604020202020204" pitchFamily="34" charset="0"/>
              <a:buChar char="•"/>
            </a:pPr>
            <a:r>
              <a:rPr lang="en-US" sz="1400" dirty="0">
                <a:solidFill>
                  <a:schemeClr val="accent2">
                    <a:lumMod val="25000"/>
                  </a:schemeClr>
                </a:solidFill>
              </a:rPr>
              <a:t>A minimum composite score of 25 on the ACT </a:t>
            </a:r>
            <a:r>
              <a:rPr lang="en-US" sz="1400" b="1" u="sng" dirty="0">
                <a:solidFill>
                  <a:schemeClr val="accent2">
                    <a:lumMod val="25000"/>
                  </a:schemeClr>
                </a:solidFill>
              </a:rPr>
              <a:t>or</a:t>
            </a:r>
            <a:r>
              <a:rPr lang="en-US" sz="1400" dirty="0">
                <a:solidFill>
                  <a:schemeClr val="accent2">
                    <a:lumMod val="25000"/>
                  </a:schemeClr>
                </a:solidFill>
              </a:rPr>
              <a:t> a minimum score of 1200 on the SAT.</a:t>
            </a:r>
          </a:p>
          <a:p>
            <a:pPr marL="285750" indent="-285750">
              <a:buFont typeface="Arial" panose="020B0604020202020204" pitchFamily="34" charset="0"/>
              <a:buChar char="•"/>
            </a:pPr>
            <a:r>
              <a:rPr lang="en-US" sz="1800" dirty="0">
                <a:solidFill>
                  <a:schemeClr val="accent2">
                    <a:lumMod val="25000"/>
                  </a:schemeClr>
                </a:solidFill>
              </a:rPr>
              <a:t> Students must have </a:t>
            </a:r>
            <a:r>
              <a:rPr lang="en-US" sz="1800" u="sng" dirty="0">
                <a:solidFill>
                  <a:schemeClr val="accent2">
                    <a:lumMod val="25000"/>
                  </a:schemeClr>
                </a:solidFill>
              </a:rPr>
              <a:t>4</a:t>
            </a:r>
            <a:r>
              <a:rPr lang="en-US" sz="1800" dirty="0">
                <a:solidFill>
                  <a:schemeClr val="accent2">
                    <a:lumMod val="25000"/>
                  </a:schemeClr>
                </a:solidFill>
              </a:rPr>
              <a:t> “rigorous” academic courses to qualify for the HOPE Scholarship.</a:t>
            </a:r>
          </a:p>
          <a:p>
            <a:pPr marL="285750" indent="-285750">
              <a:buFont typeface="Arial" panose="020B0604020202020204" pitchFamily="34" charset="0"/>
              <a:buChar char="•"/>
            </a:pPr>
            <a:r>
              <a:rPr lang="en-US" sz="1800" dirty="0">
                <a:solidFill>
                  <a:schemeClr val="accent2">
                    <a:lumMod val="25000"/>
                  </a:schemeClr>
                </a:solidFill>
              </a:rPr>
              <a:t>Georgia Student Finance Commission Rigorous Course Chart is located on </a:t>
            </a:r>
            <a:r>
              <a:rPr lang="en-US" sz="1800" dirty="0" err="1">
                <a:solidFill>
                  <a:schemeClr val="accent2">
                    <a:lumMod val="25000"/>
                  </a:schemeClr>
                </a:solidFill>
              </a:rPr>
              <a:t>GAfutures</a:t>
            </a:r>
            <a:r>
              <a:rPr lang="en-US" sz="1800" dirty="0">
                <a:solidFill>
                  <a:schemeClr val="accent2">
                    <a:lumMod val="25000"/>
                  </a:schemeClr>
                </a:solidFill>
              </a:rPr>
              <a:t>.</a:t>
            </a:r>
          </a:p>
          <a:p>
            <a:pPr marL="285750" indent="-285750">
              <a:buFont typeface="Arial" panose="020B0604020202020204" pitchFamily="34" charset="0"/>
              <a:buChar char="•"/>
            </a:pPr>
            <a:r>
              <a:rPr lang="en-US" sz="1800" dirty="0">
                <a:solidFill>
                  <a:schemeClr val="accent2">
                    <a:lumMod val="25000"/>
                  </a:schemeClr>
                </a:solidFill>
              </a:rPr>
              <a:t>Courses taken during middle school do not count.</a:t>
            </a:r>
          </a:p>
          <a:p>
            <a:pPr marL="285750" indent="-285750">
              <a:buFont typeface="Arial" panose="020B0604020202020204" pitchFamily="34" charset="0"/>
              <a:buChar char="•"/>
            </a:pPr>
            <a:r>
              <a:rPr lang="en-US" sz="1800" dirty="0">
                <a:solidFill>
                  <a:schemeClr val="accent2">
                    <a:lumMod val="25000"/>
                  </a:schemeClr>
                </a:solidFill>
              </a:rPr>
              <a:t>Remember to monitor your HOPE GPA via your My </a:t>
            </a:r>
            <a:r>
              <a:rPr lang="en-US" sz="1800" dirty="0" err="1">
                <a:solidFill>
                  <a:schemeClr val="accent2">
                    <a:lumMod val="25000"/>
                  </a:schemeClr>
                </a:solidFill>
              </a:rPr>
              <a:t>GAfutures</a:t>
            </a:r>
            <a:r>
              <a:rPr lang="en-US" sz="1800" dirty="0">
                <a:solidFill>
                  <a:schemeClr val="accent2">
                    <a:lumMod val="25000"/>
                  </a:schemeClr>
                </a:solidFill>
              </a:rPr>
              <a:t> account.</a:t>
            </a:r>
          </a:p>
          <a:p>
            <a:pPr marL="285750" indent="-285750">
              <a:buFont typeface="Arial" panose="020B0604020202020204" pitchFamily="34" charset="0"/>
              <a:buChar char="•"/>
            </a:pPr>
            <a:r>
              <a:rPr lang="en-US" sz="1800" dirty="0">
                <a:solidFill>
                  <a:schemeClr val="accent2">
                    <a:lumMod val="25000"/>
                  </a:schemeClr>
                </a:solidFill>
              </a:rPr>
              <a:t>Apply by filling out the Free Application for Federal Student Aid (FAFSA) or the online Georgia Student Finance Application (GSFAPP).</a:t>
            </a:r>
          </a:p>
          <a:p>
            <a:pPr marL="285750" indent="-285750">
              <a:buFont typeface="Arial" panose="020B0604020202020204" pitchFamily="34" charset="0"/>
              <a:buChar char="•"/>
            </a:pPr>
            <a:r>
              <a:rPr lang="en-US" sz="1800" dirty="0">
                <a:solidFill>
                  <a:schemeClr val="accent2">
                    <a:lumMod val="25000"/>
                  </a:schemeClr>
                </a:solidFill>
              </a:rPr>
              <a:t>Full requirements and details can be found at www.gafutures.org</a:t>
            </a:r>
          </a:p>
          <a:p>
            <a:pPr marL="0" indent="0">
              <a:buNone/>
            </a:pPr>
            <a:endParaRPr lang="en-US" sz="1400" dirty="0"/>
          </a:p>
        </p:txBody>
      </p:sp>
    </p:spTree>
    <p:extLst>
      <p:ext uri="{BB962C8B-B14F-4D97-AF65-F5344CB8AC3E}">
        <p14:creationId xmlns:p14="http://schemas.microsoft.com/office/powerpoint/2010/main" val="3987845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2E0B-DFE7-9B37-5703-70CAD1FB784E}"/>
              </a:ext>
            </a:extLst>
          </p:cNvPr>
          <p:cNvSpPr>
            <a:spLocks noGrp="1"/>
          </p:cNvSpPr>
          <p:nvPr>
            <p:ph type="title"/>
          </p:nvPr>
        </p:nvSpPr>
        <p:spPr>
          <a:xfrm>
            <a:off x="1229703" y="260904"/>
            <a:ext cx="5323715" cy="656119"/>
          </a:xfrm>
        </p:spPr>
        <p:txBody>
          <a:bodyPr anchor="b">
            <a:normAutofit/>
          </a:bodyPr>
          <a:lstStyle/>
          <a:p>
            <a:pPr algn="ctr"/>
            <a:r>
              <a:rPr lang="en-US" sz="4000" b="1" dirty="0"/>
              <a:t>HOPE GPA</a:t>
            </a:r>
          </a:p>
        </p:txBody>
      </p:sp>
      <p:sp>
        <p:nvSpPr>
          <p:cNvPr id="3" name="Content Placeholder 2">
            <a:extLst>
              <a:ext uri="{FF2B5EF4-FFF2-40B4-BE49-F238E27FC236}">
                <a16:creationId xmlns:a16="http://schemas.microsoft.com/office/drawing/2014/main" id="{9C0AE1DA-D519-5F17-B949-7269E7279D7F}"/>
              </a:ext>
            </a:extLst>
          </p:cNvPr>
          <p:cNvSpPr>
            <a:spLocks noGrp="1"/>
          </p:cNvSpPr>
          <p:nvPr>
            <p:ph idx="1"/>
          </p:nvPr>
        </p:nvSpPr>
        <p:spPr>
          <a:xfrm>
            <a:off x="457200" y="1487475"/>
            <a:ext cx="5923217" cy="5023954"/>
          </a:xfrm>
        </p:spPr>
        <p:txBody>
          <a:bodyPr anchor="t">
            <a:normAutofit/>
          </a:bodyPr>
          <a:lstStyle/>
          <a:p>
            <a:r>
              <a:rPr lang="en-US" sz="2000" dirty="0"/>
              <a:t>If a student does not have these three key fields correct in our Student Information System as well as in their </a:t>
            </a:r>
            <a:r>
              <a:rPr lang="en-US" sz="2000" dirty="0" err="1"/>
              <a:t>MyGAfutures</a:t>
            </a:r>
            <a:r>
              <a:rPr lang="en-US" sz="2000" dirty="0"/>
              <a:t> Profile on </a:t>
            </a:r>
            <a:r>
              <a:rPr lang="en-US" sz="2000" dirty="0" err="1"/>
              <a:t>GAfutures</a:t>
            </a:r>
            <a:r>
              <a:rPr lang="en-US" sz="2000" dirty="0"/>
              <a:t>, there will be NO HOPE Scholarship:	</a:t>
            </a:r>
          </a:p>
          <a:p>
            <a:pPr marL="342900" indent="-342900">
              <a:buFont typeface="Arial" panose="020B0604020202020204" pitchFamily="34" charset="0"/>
              <a:buChar char="•"/>
            </a:pPr>
            <a:r>
              <a:rPr lang="en-US" sz="2000" dirty="0"/>
              <a:t>Legal name that is on birth certificate</a:t>
            </a:r>
          </a:p>
          <a:p>
            <a:pPr marL="342900" indent="-342900">
              <a:buFont typeface="Arial" panose="020B0604020202020204" pitchFamily="34" charset="0"/>
              <a:buChar char="•"/>
            </a:pPr>
            <a:r>
              <a:rPr lang="en-US" sz="2000" dirty="0"/>
              <a:t>Social Security Number</a:t>
            </a:r>
          </a:p>
          <a:p>
            <a:pPr marL="342900" indent="-342900">
              <a:buFont typeface="Arial" panose="020B0604020202020204" pitchFamily="34" charset="0"/>
              <a:buChar char="•"/>
            </a:pPr>
            <a:r>
              <a:rPr lang="en-US" sz="2000" dirty="0"/>
              <a:t>Birth Date</a:t>
            </a:r>
          </a:p>
          <a:p>
            <a:pPr marL="0" indent="0">
              <a:buNone/>
            </a:pPr>
            <a:r>
              <a:rPr lang="en-US" sz="2000" dirty="0"/>
              <a:t>All of the above items must match on:</a:t>
            </a:r>
          </a:p>
          <a:p>
            <a:pPr marL="342900" indent="-342900">
              <a:buFont typeface="Arial" panose="020B0604020202020204" pitchFamily="34" charset="0"/>
              <a:buChar char="•"/>
            </a:pPr>
            <a:r>
              <a:rPr lang="en-US" sz="2000" dirty="0"/>
              <a:t>Infinite Campus (Student Information System)</a:t>
            </a:r>
          </a:p>
          <a:p>
            <a:pPr marL="342900" indent="-342900">
              <a:buFont typeface="Arial" panose="020B0604020202020204" pitchFamily="34" charset="0"/>
              <a:buChar char="•"/>
            </a:pPr>
            <a:r>
              <a:rPr lang="en-US" sz="2000" dirty="0" err="1"/>
              <a:t>GAfutures</a:t>
            </a:r>
            <a:endParaRPr lang="en-US" sz="2000" dirty="0"/>
          </a:p>
          <a:p>
            <a:pPr marL="342900" indent="-342900">
              <a:buFont typeface="Arial" panose="020B0604020202020204" pitchFamily="34" charset="0"/>
              <a:buChar char="•"/>
            </a:pPr>
            <a:r>
              <a:rPr lang="en-US" sz="2000" dirty="0"/>
              <a:t>FAFSA</a:t>
            </a:r>
          </a:p>
          <a:p>
            <a:pPr marL="342900" indent="-342900">
              <a:buFont typeface="Arial" panose="020B0604020202020204" pitchFamily="34" charset="0"/>
              <a:buChar char="•"/>
            </a:pPr>
            <a:r>
              <a:rPr lang="en-US" sz="2000" dirty="0"/>
              <a:t>College Admissions Documents</a:t>
            </a:r>
          </a:p>
          <a:p>
            <a:pPr marL="342900" indent="-342900">
              <a:buFont typeface="Arial" panose="020B0604020202020204" pitchFamily="34" charset="0"/>
              <a:buChar char="•"/>
            </a:pPr>
            <a:r>
              <a:rPr lang="en-US" sz="2000" dirty="0"/>
              <a:t>SAT/ACT</a:t>
            </a:r>
          </a:p>
          <a:p>
            <a:endParaRPr lang="en-US" sz="1300" dirty="0"/>
          </a:p>
        </p:txBody>
      </p:sp>
      <p:pic>
        <p:nvPicPr>
          <p:cNvPr id="7" name="Graphic 6" descr="Checkmark">
            <a:extLst>
              <a:ext uri="{FF2B5EF4-FFF2-40B4-BE49-F238E27FC236}">
                <a16:creationId xmlns:a16="http://schemas.microsoft.com/office/drawing/2014/main" id="{EF787C0F-16E3-9307-6927-ABD0628812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9811" y="1243055"/>
            <a:ext cx="4170530" cy="4170530"/>
          </a:xfrm>
          <a:prstGeom prst="rect">
            <a:avLst/>
          </a:prstGeom>
        </p:spPr>
      </p:pic>
    </p:spTree>
    <p:extLst>
      <p:ext uri="{BB962C8B-B14F-4D97-AF65-F5344CB8AC3E}">
        <p14:creationId xmlns:p14="http://schemas.microsoft.com/office/powerpoint/2010/main" val="3367371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51C3F-F534-CB6E-9BBD-26BF3FF748BC}"/>
              </a:ext>
            </a:extLst>
          </p:cNvPr>
          <p:cNvSpPr>
            <a:spLocks noGrp="1"/>
          </p:cNvSpPr>
          <p:nvPr>
            <p:ph type="title"/>
          </p:nvPr>
        </p:nvSpPr>
        <p:spPr>
          <a:solidFill>
            <a:srgbClr val="0070C0"/>
          </a:solidFill>
          <a:ln w="76200">
            <a:solidFill>
              <a:srgbClr val="0070C0"/>
            </a:solidFill>
          </a:ln>
        </p:spPr>
        <p:txBody>
          <a:bodyPr>
            <a:normAutofit/>
          </a:bodyPr>
          <a:lstStyle/>
          <a:p>
            <a:pPr algn="ctr"/>
            <a:r>
              <a:rPr lang="en-US" sz="6000" b="1">
                <a:solidFill>
                  <a:schemeClr val="bg1"/>
                </a:solidFill>
              </a:rPr>
              <a:t>HOPE GPA</a:t>
            </a:r>
          </a:p>
        </p:txBody>
      </p:sp>
      <p:sp>
        <p:nvSpPr>
          <p:cNvPr id="3" name="Text Placeholder 2">
            <a:extLst>
              <a:ext uri="{FF2B5EF4-FFF2-40B4-BE49-F238E27FC236}">
                <a16:creationId xmlns:a16="http://schemas.microsoft.com/office/drawing/2014/main" id="{428AC604-3047-1E4F-C44D-F02F31DCE53D}"/>
              </a:ext>
            </a:extLst>
          </p:cNvPr>
          <p:cNvSpPr>
            <a:spLocks noGrp="1"/>
          </p:cNvSpPr>
          <p:nvPr>
            <p:ph type="body" idx="1"/>
          </p:nvPr>
        </p:nvSpPr>
        <p:spPr>
          <a:xfrm>
            <a:off x="836612" y="2285046"/>
            <a:ext cx="5157787" cy="823912"/>
          </a:xfrm>
          <a:solidFill>
            <a:schemeClr val="accent6">
              <a:lumMod val="20000"/>
              <a:lumOff val="80000"/>
            </a:schemeClr>
          </a:solidFill>
          <a:ln w="28575">
            <a:solidFill>
              <a:schemeClr val="tx1"/>
            </a:solidFill>
          </a:ln>
        </p:spPr>
        <p:txBody>
          <a:bodyPr>
            <a:normAutofit fontScale="92500" lnSpcReduction="20000"/>
          </a:bodyPr>
          <a:lstStyle/>
          <a:p>
            <a:pPr algn="ctr"/>
            <a:r>
              <a:rPr lang="en-US" sz="3200"/>
              <a:t>   Classes Included in HOPE GPA</a:t>
            </a:r>
            <a:r>
              <a:rPr lang="en-US"/>
              <a:t>	</a:t>
            </a:r>
          </a:p>
        </p:txBody>
      </p:sp>
      <p:sp>
        <p:nvSpPr>
          <p:cNvPr id="4" name="Content Placeholder 3">
            <a:extLst>
              <a:ext uri="{FF2B5EF4-FFF2-40B4-BE49-F238E27FC236}">
                <a16:creationId xmlns:a16="http://schemas.microsoft.com/office/drawing/2014/main" id="{2211F8AB-B7C1-35FE-9BC9-3AAF6751357C}"/>
              </a:ext>
            </a:extLst>
          </p:cNvPr>
          <p:cNvSpPr>
            <a:spLocks noGrp="1"/>
          </p:cNvSpPr>
          <p:nvPr>
            <p:ph sz="half" idx="2"/>
          </p:nvPr>
        </p:nvSpPr>
        <p:spPr>
          <a:xfrm>
            <a:off x="839788" y="3108959"/>
            <a:ext cx="5157787" cy="3080703"/>
          </a:xfrm>
          <a:ln w="28575">
            <a:solidFill>
              <a:schemeClr val="tx1"/>
            </a:solidFill>
          </a:ln>
        </p:spPr>
        <p:txBody>
          <a:bodyPr/>
          <a:lstStyle/>
          <a:p>
            <a:r>
              <a:rPr lang="en-US"/>
              <a:t>English</a:t>
            </a:r>
          </a:p>
          <a:p>
            <a:r>
              <a:rPr lang="en-US"/>
              <a:t>Science</a:t>
            </a:r>
          </a:p>
          <a:p>
            <a:r>
              <a:rPr lang="en-US"/>
              <a:t>Math</a:t>
            </a:r>
          </a:p>
          <a:p>
            <a:r>
              <a:rPr lang="en-US"/>
              <a:t>Social Studies</a:t>
            </a:r>
          </a:p>
          <a:p>
            <a:r>
              <a:rPr lang="en-US"/>
              <a:t>World Language</a:t>
            </a:r>
          </a:p>
        </p:txBody>
      </p:sp>
      <p:sp>
        <p:nvSpPr>
          <p:cNvPr id="5" name="Text Placeholder 4">
            <a:extLst>
              <a:ext uri="{FF2B5EF4-FFF2-40B4-BE49-F238E27FC236}">
                <a16:creationId xmlns:a16="http://schemas.microsoft.com/office/drawing/2014/main" id="{31047DBB-F8C9-30F2-DC49-BC2C9039AB2F}"/>
              </a:ext>
            </a:extLst>
          </p:cNvPr>
          <p:cNvSpPr>
            <a:spLocks noGrp="1"/>
          </p:cNvSpPr>
          <p:nvPr>
            <p:ph type="body" sz="quarter" idx="3"/>
          </p:nvPr>
        </p:nvSpPr>
        <p:spPr>
          <a:xfrm>
            <a:off x="6169024" y="2285047"/>
            <a:ext cx="5183188" cy="823912"/>
          </a:xfrm>
          <a:solidFill>
            <a:schemeClr val="accent2">
              <a:lumMod val="20000"/>
              <a:lumOff val="80000"/>
            </a:schemeClr>
          </a:solidFill>
          <a:ln w="28575">
            <a:solidFill>
              <a:schemeClr val="tx1"/>
            </a:solidFill>
          </a:ln>
        </p:spPr>
        <p:txBody>
          <a:bodyPr>
            <a:normAutofit fontScale="92500" lnSpcReduction="20000"/>
          </a:bodyPr>
          <a:lstStyle/>
          <a:p>
            <a:pPr algn="ctr"/>
            <a:r>
              <a:rPr lang="en-US" sz="3200"/>
              <a:t>Classes NOT in HOPE GPA</a:t>
            </a:r>
          </a:p>
        </p:txBody>
      </p:sp>
      <p:sp>
        <p:nvSpPr>
          <p:cNvPr id="6" name="Content Placeholder 5">
            <a:extLst>
              <a:ext uri="{FF2B5EF4-FFF2-40B4-BE49-F238E27FC236}">
                <a16:creationId xmlns:a16="http://schemas.microsoft.com/office/drawing/2014/main" id="{6F1AB6D2-3432-F66D-F74D-29E4EF897101}"/>
              </a:ext>
            </a:extLst>
          </p:cNvPr>
          <p:cNvSpPr>
            <a:spLocks noGrp="1"/>
          </p:cNvSpPr>
          <p:nvPr>
            <p:ph sz="quarter" idx="4"/>
          </p:nvPr>
        </p:nvSpPr>
        <p:spPr>
          <a:xfrm>
            <a:off x="6172200" y="3108959"/>
            <a:ext cx="5183188" cy="3080704"/>
          </a:xfrm>
          <a:ln w="28575">
            <a:solidFill>
              <a:schemeClr val="tx1"/>
            </a:solidFill>
          </a:ln>
        </p:spPr>
        <p:txBody>
          <a:bodyPr/>
          <a:lstStyle/>
          <a:p>
            <a:r>
              <a:rPr lang="en-US"/>
              <a:t>CTAE</a:t>
            </a:r>
          </a:p>
          <a:p>
            <a:r>
              <a:rPr lang="en-US"/>
              <a:t>P.E.</a:t>
            </a:r>
          </a:p>
          <a:p>
            <a:r>
              <a:rPr lang="en-US"/>
              <a:t>Non-Core Electives</a:t>
            </a:r>
          </a:p>
          <a:p>
            <a:r>
              <a:rPr lang="en-US"/>
              <a:t>Fine Arts</a:t>
            </a:r>
          </a:p>
          <a:p>
            <a:r>
              <a:rPr lang="en-US"/>
              <a:t>Any High School Course Taken in Middle School. </a:t>
            </a:r>
          </a:p>
          <a:p>
            <a:endParaRPr lang="en-US"/>
          </a:p>
        </p:txBody>
      </p:sp>
    </p:spTree>
    <p:extLst>
      <p:ext uri="{BB962C8B-B14F-4D97-AF65-F5344CB8AC3E}">
        <p14:creationId xmlns:p14="http://schemas.microsoft.com/office/powerpoint/2010/main" val="3927616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212B0-1BD4-BAD5-9D48-4EA9A3610B7F}"/>
              </a:ext>
            </a:extLst>
          </p:cNvPr>
          <p:cNvSpPr>
            <a:spLocks noGrp="1"/>
          </p:cNvSpPr>
          <p:nvPr>
            <p:ph type="title"/>
          </p:nvPr>
        </p:nvSpPr>
        <p:spPr>
          <a:solidFill>
            <a:schemeClr val="tx2">
              <a:lumMod val="75000"/>
              <a:lumOff val="25000"/>
            </a:schemeClr>
          </a:solidFill>
          <a:ln w="76200">
            <a:solidFill>
              <a:schemeClr val="accent1"/>
            </a:solidFill>
          </a:ln>
        </p:spPr>
        <p:txBody>
          <a:bodyPr/>
          <a:lstStyle/>
          <a:p>
            <a:pPr algn="ctr"/>
            <a:r>
              <a:rPr lang="en-US" b="1">
                <a:solidFill>
                  <a:schemeClr val="bg1"/>
                </a:solidFill>
              </a:rPr>
              <a:t>Example of Traditional GPA vs. HOPE GPA</a:t>
            </a:r>
          </a:p>
        </p:txBody>
      </p:sp>
      <p:sp>
        <p:nvSpPr>
          <p:cNvPr id="3" name="Text Placeholder 2">
            <a:extLst>
              <a:ext uri="{FF2B5EF4-FFF2-40B4-BE49-F238E27FC236}">
                <a16:creationId xmlns:a16="http://schemas.microsoft.com/office/drawing/2014/main" id="{8AA9B41C-8C92-25D4-6F2E-B4F0AE158BEF}"/>
              </a:ext>
            </a:extLst>
          </p:cNvPr>
          <p:cNvSpPr>
            <a:spLocks noGrp="1"/>
          </p:cNvSpPr>
          <p:nvPr>
            <p:ph type="body" idx="1"/>
          </p:nvPr>
        </p:nvSpPr>
        <p:spPr>
          <a:xfrm>
            <a:off x="1319645" y="1831125"/>
            <a:ext cx="3931039" cy="553998"/>
          </a:xfrm>
        </p:spPr>
        <p:txBody>
          <a:bodyPr>
            <a:normAutofit/>
          </a:bodyPr>
          <a:lstStyle/>
          <a:p>
            <a:pPr algn="ctr"/>
            <a:r>
              <a:rPr lang="en-US" sz="2800" b="1" u="sng"/>
              <a:t>Traditional GPA</a:t>
            </a:r>
          </a:p>
        </p:txBody>
      </p:sp>
      <p:sp>
        <p:nvSpPr>
          <p:cNvPr id="4" name="Content Placeholder 3">
            <a:extLst>
              <a:ext uri="{FF2B5EF4-FFF2-40B4-BE49-F238E27FC236}">
                <a16:creationId xmlns:a16="http://schemas.microsoft.com/office/drawing/2014/main" id="{59349BB6-2802-0C71-8A33-97BAE77C0B5A}"/>
              </a:ext>
            </a:extLst>
          </p:cNvPr>
          <p:cNvSpPr>
            <a:spLocks noGrp="1"/>
          </p:cNvSpPr>
          <p:nvPr>
            <p:ph sz="half" idx="2"/>
          </p:nvPr>
        </p:nvSpPr>
        <p:spPr>
          <a:ln w="57150">
            <a:solidFill>
              <a:schemeClr val="tx1"/>
            </a:solidFill>
          </a:ln>
        </p:spPr>
        <p:txBody>
          <a:bodyPr>
            <a:normAutofit fontScale="92500"/>
          </a:bodyPr>
          <a:lstStyle/>
          <a:p>
            <a:r>
              <a:rPr lang="en-US"/>
              <a:t>Advanced Algebra – B (3 pts.)</a:t>
            </a:r>
          </a:p>
          <a:p>
            <a:r>
              <a:rPr lang="en-US"/>
              <a:t>U.S. History- C (2 pts)</a:t>
            </a:r>
          </a:p>
          <a:p>
            <a:r>
              <a:rPr lang="en-US"/>
              <a:t>Intro to Team Sports- A (4 pts.)</a:t>
            </a:r>
          </a:p>
          <a:p>
            <a:r>
              <a:rPr lang="en-US"/>
              <a:t>Intro to Digital Tech- B (3 pts)</a:t>
            </a:r>
          </a:p>
          <a:p>
            <a:endParaRPr lang="en-US"/>
          </a:p>
          <a:p>
            <a:r>
              <a:rPr lang="en-US" sz="2800"/>
              <a:t>(3+2+4+3)/4= </a:t>
            </a:r>
            <a:r>
              <a:rPr lang="en-US" sz="2800" b="1">
                <a:solidFill>
                  <a:srgbClr val="FF0000">
                    <a:alpha val="70000"/>
                  </a:srgbClr>
                </a:solidFill>
              </a:rPr>
              <a:t>3.0 GPA</a:t>
            </a:r>
          </a:p>
          <a:p>
            <a:endParaRPr lang="en-US"/>
          </a:p>
        </p:txBody>
      </p:sp>
      <p:sp>
        <p:nvSpPr>
          <p:cNvPr id="5" name="Text Placeholder 4">
            <a:extLst>
              <a:ext uri="{FF2B5EF4-FFF2-40B4-BE49-F238E27FC236}">
                <a16:creationId xmlns:a16="http://schemas.microsoft.com/office/drawing/2014/main" id="{866A9C05-2272-420D-24BF-0C234459706F}"/>
              </a:ext>
            </a:extLst>
          </p:cNvPr>
          <p:cNvSpPr>
            <a:spLocks noGrp="1"/>
          </p:cNvSpPr>
          <p:nvPr>
            <p:ph type="body" sz="quarter" idx="3"/>
          </p:nvPr>
        </p:nvSpPr>
        <p:spPr>
          <a:xfrm>
            <a:off x="7181463" y="1818952"/>
            <a:ext cx="3600145" cy="553998"/>
          </a:xfrm>
        </p:spPr>
        <p:txBody>
          <a:bodyPr>
            <a:normAutofit/>
          </a:bodyPr>
          <a:lstStyle/>
          <a:p>
            <a:pPr algn="ctr"/>
            <a:r>
              <a:rPr lang="en-US" sz="3200" b="1" u="sng"/>
              <a:t>HOPE GPA</a:t>
            </a:r>
          </a:p>
        </p:txBody>
      </p:sp>
      <p:sp>
        <p:nvSpPr>
          <p:cNvPr id="6" name="Content Placeholder 5">
            <a:extLst>
              <a:ext uri="{FF2B5EF4-FFF2-40B4-BE49-F238E27FC236}">
                <a16:creationId xmlns:a16="http://schemas.microsoft.com/office/drawing/2014/main" id="{4E7CC752-823A-9DF8-B75C-65D3D646FF8A}"/>
              </a:ext>
            </a:extLst>
          </p:cNvPr>
          <p:cNvSpPr>
            <a:spLocks noGrp="1"/>
          </p:cNvSpPr>
          <p:nvPr>
            <p:ph sz="quarter" idx="4"/>
          </p:nvPr>
        </p:nvSpPr>
        <p:spPr>
          <a:xfrm>
            <a:off x="6803488" y="2525561"/>
            <a:ext cx="4741200" cy="3664102"/>
          </a:xfrm>
          <a:ln w="57150">
            <a:solidFill>
              <a:schemeClr val="tx1"/>
            </a:solidFill>
          </a:ln>
        </p:spPr>
        <p:txBody>
          <a:bodyPr>
            <a:normAutofit fontScale="92500"/>
          </a:bodyPr>
          <a:lstStyle/>
          <a:p>
            <a:r>
              <a:rPr lang="en-US"/>
              <a:t>Advanced Algebra – B (3 pts.)</a:t>
            </a:r>
          </a:p>
          <a:p>
            <a:r>
              <a:rPr lang="en-US"/>
              <a:t>U.S. History- C (2 pts)</a:t>
            </a:r>
          </a:p>
          <a:p>
            <a:r>
              <a:rPr lang="en-US" strike="sngStrike"/>
              <a:t>Intro to Team Sports- A (0 pts)</a:t>
            </a:r>
          </a:p>
          <a:p>
            <a:r>
              <a:rPr lang="en-US" strike="sngStrike"/>
              <a:t>Intro to Digital Tech- B (0 pts)</a:t>
            </a:r>
          </a:p>
          <a:p>
            <a:endParaRPr lang="en-US"/>
          </a:p>
          <a:p>
            <a:r>
              <a:rPr lang="en-US" sz="2800"/>
              <a:t>(3+2)/2= </a:t>
            </a:r>
            <a:r>
              <a:rPr lang="en-US" sz="2800" b="1">
                <a:solidFill>
                  <a:srgbClr val="FF0000">
                    <a:alpha val="70000"/>
                  </a:srgbClr>
                </a:solidFill>
              </a:rPr>
              <a:t>2.5 GPA</a:t>
            </a:r>
          </a:p>
          <a:p>
            <a:endParaRPr lang="en-US"/>
          </a:p>
        </p:txBody>
      </p:sp>
    </p:spTree>
    <p:extLst>
      <p:ext uri="{BB962C8B-B14F-4D97-AF65-F5344CB8AC3E}">
        <p14:creationId xmlns:p14="http://schemas.microsoft.com/office/powerpoint/2010/main" val="2140803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6">
            <a:extLst>
              <a:ext uri="{FF2B5EF4-FFF2-40B4-BE49-F238E27FC236}">
                <a16:creationId xmlns:a16="http://schemas.microsoft.com/office/drawing/2014/main" id="{C8E35F65-BEE6-416F-8F47-E10EE4F3BC99}"/>
              </a:ext>
            </a:extLst>
          </p:cNvPr>
          <p:cNvSpPr>
            <a:spLocks noGrp="1"/>
          </p:cNvSpPr>
          <p:nvPr>
            <p:ph type="title" idx="4294967295"/>
          </p:nvPr>
        </p:nvSpPr>
        <p:spPr>
          <a:xfrm>
            <a:off x="466722" y="586855"/>
            <a:ext cx="3201366" cy="1726577"/>
          </a:xfrm>
        </p:spPr>
        <p:txBody>
          <a:bodyPr vert="horz" lIns="91440" tIns="45720" rIns="91440" bIns="45720" rtlCol="0" anchor="b">
            <a:normAutofit/>
          </a:bodyPr>
          <a:lstStyle/>
          <a:p>
            <a:pPr algn="r"/>
            <a:r>
              <a:rPr lang="en-US" altLang="en-US" sz="4000" kern="1200">
                <a:solidFill>
                  <a:srgbClr val="FFFFFF"/>
                </a:solidFill>
                <a:latin typeface="+mj-lt"/>
                <a:ea typeface="+mj-ea"/>
                <a:cs typeface="+mj-cs"/>
              </a:rPr>
              <a:t>Work-Based Learning</a:t>
            </a:r>
          </a:p>
        </p:txBody>
      </p:sp>
      <p:sp>
        <p:nvSpPr>
          <p:cNvPr id="38915" name="Content Placeholder 13">
            <a:extLst>
              <a:ext uri="{FF2B5EF4-FFF2-40B4-BE49-F238E27FC236}">
                <a16:creationId xmlns:a16="http://schemas.microsoft.com/office/drawing/2014/main" id="{BA512083-71CA-4377-9F16-9279FB609F9B}"/>
              </a:ext>
            </a:extLst>
          </p:cNvPr>
          <p:cNvSpPr>
            <a:spLocks noGrp="1"/>
          </p:cNvSpPr>
          <p:nvPr>
            <p:ph sz="half" idx="4294967295"/>
          </p:nvPr>
        </p:nvSpPr>
        <p:spPr>
          <a:xfrm>
            <a:off x="4835711" y="1757958"/>
            <a:ext cx="6555347" cy="4995267"/>
          </a:xfrm>
        </p:spPr>
        <p:txBody>
          <a:bodyPr vert="horz" lIns="91440" tIns="45720" rIns="91440" bIns="45720" rtlCol="0" anchor="ctr">
            <a:normAutofit fontScale="92500" lnSpcReduction="10000"/>
          </a:bodyPr>
          <a:lstStyle/>
          <a:p>
            <a:pPr>
              <a:defRPr/>
            </a:pPr>
            <a:r>
              <a:rPr lang="en-US" sz="1700" b="1" dirty="0"/>
              <a:t>A student may be eligible to participate in one of the Work-Based Learning Programs.</a:t>
            </a:r>
          </a:p>
          <a:p>
            <a:pPr lvl="1">
              <a:defRPr/>
            </a:pPr>
            <a:r>
              <a:rPr lang="en-US" sz="1700" b="1" u="sng" dirty="0"/>
              <a:t>Opportunities include:</a:t>
            </a:r>
          </a:p>
          <a:p>
            <a:pPr lvl="2">
              <a:defRPr/>
            </a:pPr>
            <a:r>
              <a:rPr lang="en-US" sz="1700" dirty="0"/>
              <a:t>Youth Apprenticeship</a:t>
            </a:r>
          </a:p>
          <a:p>
            <a:pPr lvl="2">
              <a:defRPr/>
            </a:pPr>
            <a:r>
              <a:rPr lang="en-US" sz="1700" dirty="0"/>
              <a:t>Cooperative Education</a:t>
            </a:r>
          </a:p>
          <a:p>
            <a:pPr lvl="2">
              <a:defRPr/>
            </a:pPr>
            <a:r>
              <a:rPr lang="en-US" sz="1700" dirty="0"/>
              <a:t>Internship</a:t>
            </a:r>
          </a:p>
          <a:p>
            <a:pPr lvl="2">
              <a:defRPr/>
            </a:pPr>
            <a:r>
              <a:rPr lang="en-US" sz="1700" dirty="0"/>
              <a:t>Employability Skills Development</a:t>
            </a:r>
          </a:p>
          <a:p>
            <a:pPr lvl="2">
              <a:defRPr/>
            </a:pPr>
            <a:endParaRPr lang="en-US" sz="1700" b="1" dirty="0"/>
          </a:p>
          <a:p>
            <a:pPr>
              <a:defRPr/>
            </a:pPr>
            <a:r>
              <a:rPr lang="en-US" sz="1700" b="1" u="sng" dirty="0"/>
              <a:t>Benefits:</a:t>
            </a:r>
          </a:p>
          <a:p>
            <a:pPr lvl="1">
              <a:defRPr/>
            </a:pPr>
            <a:r>
              <a:rPr lang="en-US" sz="1800" b="0" i="0" dirty="0">
                <a:solidFill>
                  <a:srgbClr val="242424"/>
                </a:solidFill>
                <a:effectLst/>
                <a:latin typeface="Aptos" panose="020B0004020202020204" pitchFamily="34" charset="0"/>
              </a:rPr>
              <a:t>Start your career while you are in high school</a:t>
            </a:r>
          </a:p>
          <a:p>
            <a:pPr lvl="1">
              <a:defRPr/>
            </a:pPr>
            <a:r>
              <a:rPr lang="en-US" sz="1800" b="0" i="0" dirty="0">
                <a:solidFill>
                  <a:srgbClr val="242424"/>
                </a:solidFill>
                <a:effectLst/>
                <a:latin typeface="Aptos" panose="020B0004020202020204" pitchFamily="34" charset="0"/>
              </a:rPr>
              <a:t>Develop employability and technical skills to be successful</a:t>
            </a:r>
          </a:p>
          <a:p>
            <a:pPr lvl="1">
              <a:defRPr/>
            </a:pPr>
            <a:r>
              <a:rPr lang="en-US" sz="1800" b="0" i="0" dirty="0">
                <a:solidFill>
                  <a:srgbClr val="242424"/>
                </a:solidFill>
                <a:effectLst/>
                <a:latin typeface="Aptos" panose="020B0004020202020204" pitchFamily="34" charset="0"/>
              </a:rPr>
              <a:t>Network and make connections in your chosen industry</a:t>
            </a:r>
          </a:p>
          <a:p>
            <a:pPr lvl="1">
              <a:defRPr/>
            </a:pPr>
            <a:endParaRPr lang="en-US" sz="1800" b="0" i="0" dirty="0">
              <a:solidFill>
                <a:srgbClr val="242424"/>
              </a:solidFill>
              <a:effectLst/>
              <a:latin typeface="Aptos" panose="020B0004020202020204" pitchFamily="34" charset="0"/>
            </a:endParaRPr>
          </a:p>
          <a:p>
            <a:pPr lvl="1">
              <a:defRPr/>
            </a:pPr>
            <a:r>
              <a:rPr lang="en-US" sz="1800" dirty="0">
                <a:solidFill>
                  <a:srgbClr val="242424"/>
                </a:solidFill>
                <a:latin typeface="Aptos" panose="020B0004020202020204" pitchFamily="34" charset="0"/>
              </a:rPr>
              <a:t>11</a:t>
            </a:r>
            <a:r>
              <a:rPr lang="en-US" sz="1800" baseline="30000" dirty="0">
                <a:solidFill>
                  <a:srgbClr val="242424"/>
                </a:solidFill>
                <a:latin typeface="Aptos" panose="020B0004020202020204" pitchFamily="34" charset="0"/>
              </a:rPr>
              <a:t>th</a:t>
            </a:r>
            <a:r>
              <a:rPr lang="en-US" sz="1800" dirty="0">
                <a:solidFill>
                  <a:srgbClr val="242424"/>
                </a:solidFill>
                <a:latin typeface="Aptos" panose="020B0004020202020204" pitchFamily="34" charset="0"/>
              </a:rPr>
              <a:t> and 12</a:t>
            </a:r>
            <a:r>
              <a:rPr lang="en-US" sz="1800" baseline="30000" dirty="0">
                <a:solidFill>
                  <a:srgbClr val="242424"/>
                </a:solidFill>
                <a:latin typeface="Aptos" panose="020B0004020202020204" pitchFamily="34" charset="0"/>
              </a:rPr>
              <a:t>th</a:t>
            </a:r>
            <a:r>
              <a:rPr lang="en-US" sz="1800" dirty="0">
                <a:solidFill>
                  <a:srgbClr val="242424"/>
                </a:solidFill>
                <a:latin typeface="Aptos" panose="020B0004020202020204" pitchFamily="34" charset="0"/>
              </a:rPr>
              <a:t> graders only</a:t>
            </a:r>
            <a:endParaRPr lang="en-US" sz="1800" b="0" i="0" dirty="0">
              <a:solidFill>
                <a:srgbClr val="242424"/>
              </a:solidFill>
              <a:effectLst/>
              <a:latin typeface="Aptos" panose="020B0004020202020204" pitchFamily="34" charset="0"/>
            </a:endParaRPr>
          </a:p>
          <a:p>
            <a:pPr>
              <a:defRPr/>
            </a:pPr>
            <a:endParaRPr lang="en-US" sz="1700" b="1" dirty="0"/>
          </a:p>
          <a:p>
            <a:pPr>
              <a:defRPr/>
            </a:pPr>
            <a:endParaRPr lang="en-US" sz="1700" b="1" dirty="0"/>
          </a:p>
          <a:p>
            <a:pPr>
              <a:defRPr/>
            </a:pPr>
            <a:r>
              <a:rPr lang="en-US" sz="1700" b="1" dirty="0"/>
              <a:t>Interested students should contact the school counselor or WBL Coordinator for additional information. </a:t>
            </a:r>
          </a:p>
          <a:p>
            <a:pPr>
              <a:defRPr/>
            </a:pPr>
            <a:endParaRPr lang="en-US" sz="1700" b="1" dirty="0"/>
          </a:p>
          <a:p>
            <a:pPr>
              <a:defRPr/>
            </a:pPr>
            <a:endParaRPr lang="en-US" sz="1700" b="1" dirty="0"/>
          </a:p>
          <a:p>
            <a:pPr>
              <a:defRPr/>
            </a:pPr>
            <a:endParaRPr lang="en-US" sz="1700" b="1" dirty="0"/>
          </a:p>
          <a:p>
            <a:pPr>
              <a:defRPr/>
            </a:pPr>
            <a:endParaRPr lang="en-US" sz="1700" b="1" dirty="0"/>
          </a:p>
        </p:txBody>
      </p:sp>
      <p:sp>
        <p:nvSpPr>
          <p:cNvPr id="119812" name="Text Box 8">
            <a:extLst>
              <a:ext uri="{FF2B5EF4-FFF2-40B4-BE49-F238E27FC236}">
                <a16:creationId xmlns:a16="http://schemas.microsoft.com/office/drawing/2014/main" id="{664BA4E8-1F88-4554-B3F4-F912FA8764F1}"/>
              </a:ext>
            </a:extLst>
          </p:cNvPr>
          <p:cNvSpPr txBox="1">
            <a:spLocks noChangeArrowheads="1"/>
          </p:cNvSpPr>
          <p:nvPr/>
        </p:nvSpPr>
        <p:spPr bwMode="auto">
          <a:xfrm>
            <a:off x="9144000" y="64008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a:spcBef>
                <a:spcPct val="50000"/>
              </a:spcBef>
              <a:buClrTx/>
              <a:buFontTx/>
              <a:buNone/>
            </a:pPr>
            <a:r>
              <a:rPr lang="en-US" altLang="en-US" sz="1200" b="1" i="1">
                <a:solidFill>
                  <a:schemeClr val="bg1"/>
                </a:solidFill>
                <a:latin typeface="Arial" panose="020B0604020202020204" pitchFamily="34" charset="0"/>
              </a:rPr>
              <a:t>Slide 37</a:t>
            </a:r>
          </a:p>
        </p:txBody>
      </p:sp>
      <p:pic>
        <p:nvPicPr>
          <p:cNvPr id="3" name="Picture 2" descr="A blue circle with white text and a logo&#10;&#10;AI-generated content may be incorrect.">
            <a:extLst>
              <a:ext uri="{FF2B5EF4-FFF2-40B4-BE49-F238E27FC236}">
                <a16:creationId xmlns:a16="http://schemas.microsoft.com/office/drawing/2014/main" id="{B1C20DB8-F0B9-934E-9512-F712CEE00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2" y="1450143"/>
            <a:ext cx="3648460" cy="364846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C90956F-807D-7092-CA28-3592EE9FF7D4}"/>
              </a:ext>
            </a:extLst>
          </p:cNvPr>
          <p:cNvSpPr>
            <a:spLocks noGrp="1"/>
          </p:cNvSpPr>
          <p:nvPr>
            <p:ph type="title"/>
          </p:nvPr>
        </p:nvSpPr>
        <p:spPr>
          <a:xfrm>
            <a:off x="891267" y="257175"/>
            <a:ext cx="4557033" cy="742147"/>
          </a:xfrm>
        </p:spPr>
        <p:txBody>
          <a:bodyPr anchor="b">
            <a:normAutofit/>
          </a:bodyPr>
          <a:lstStyle/>
          <a:p>
            <a:r>
              <a:rPr lang="en-US" dirty="0"/>
              <a:t>Stay in the Know</a:t>
            </a:r>
          </a:p>
        </p:txBody>
      </p:sp>
      <p:sp>
        <p:nvSpPr>
          <p:cNvPr id="11" name="Content Placeholder 2">
            <a:extLst>
              <a:ext uri="{FF2B5EF4-FFF2-40B4-BE49-F238E27FC236}">
                <a16:creationId xmlns:a16="http://schemas.microsoft.com/office/drawing/2014/main" id="{0DEC02FD-BCB1-BB3A-EDEB-57F2FA28A824}"/>
              </a:ext>
            </a:extLst>
          </p:cNvPr>
          <p:cNvSpPr>
            <a:spLocks noGrp="1"/>
          </p:cNvSpPr>
          <p:nvPr>
            <p:ph idx="1"/>
          </p:nvPr>
        </p:nvSpPr>
        <p:spPr>
          <a:xfrm>
            <a:off x="162397" y="999322"/>
            <a:ext cx="5790728" cy="5629275"/>
          </a:xfrm>
        </p:spPr>
        <p:txBody>
          <a:bodyPr>
            <a:noAutofit/>
          </a:bodyPr>
          <a:lstStyle/>
          <a:p>
            <a:pPr marL="457200" indent="-457200">
              <a:buFont typeface="Arial" panose="020B0604020202020204" pitchFamily="34" charset="0"/>
              <a:buChar char="•"/>
            </a:pPr>
            <a:r>
              <a:rPr lang="en-US" sz="2800" dirty="0">
                <a:hlinkClick r:id="rId2"/>
              </a:rPr>
              <a:t>PCHS website</a:t>
            </a:r>
            <a:endParaRPr lang="en-US" sz="2800" dirty="0"/>
          </a:p>
          <a:p>
            <a:pPr marL="457200" indent="-457200">
              <a:buFont typeface="Arial" panose="020B0604020202020204" pitchFamily="34" charset="0"/>
              <a:buChar char="•"/>
            </a:pPr>
            <a:r>
              <a:rPr lang="en-US" sz="2800" dirty="0">
                <a:hlinkClick r:id="rId3"/>
              </a:rPr>
              <a:t>Counseling website- </a:t>
            </a:r>
            <a:r>
              <a:rPr lang="en-US" sz="2800" dirty="0"/>
              <a:t>(access from PCHS homepage) </a:t>
            </a:r>
          </a:p>
          <a:p>
            <a:pPr marL="457200" indent="-457200">
              <a:buFont typeface="Arial" panose="020B0604020202020204" pitchFamily="34" charset="0"/>
              <a:buChar char="•"/>
            </a:pPr>
            <a:r>
              <a:rPr lang="en-US" sz="2800" dirty="0"/>
              <a:t>Social Media</a:t>
            </a:r>
          </a:p>
          <a:p>
            <a:pPr marL="914400" lvl="1" indent="-457200">
              <a:buFont typeface="Arial" panose="020B0604020202020204" pitchFamily="34" charset="0"/>
              <a:buChar char="•"/>
            </a:pPr>
            <a:r>
              <a:rPr lang="en-US" sz="2800" dirty="0"/>
              <a:t>Follow PCHS on Facebook at </a:t>
            </a:r>
            <a:r>
              <a:rPr lang="en-US" sz="2800" dirty="0">
                <a:hlinkClick r:id="rId4"/>
              </a:rPr>
              <a:t>Paulding County High School </a:t>
            </a:r>
            <a:r>
              <a:rPr lang="en-US" sz="2800" dirty="0"/>
              <a:t>and on Instagram at </a:t>
            </a:r>
            <a:r>
              <a:rPr lang="en-US" sz="2800" dirty="0" err="1">
                <a:hlinkClick r:id="rId5"/>
              </a:rPr>
              <a:t>pchs.news</a:t>
            </a:r>
            <a:r>
              <a:rPr lang="en-US" sz="2800" dirty="0">
                <a:hlinkClick r:id="rId5"/>
              </a:rPr>
              <a:t> </a:t>
            </a:r>
            <a:r>
              <a:rPr lang="en-US" sz="2800" dirty="0"/>
              <a:t>to keep up with important information as well including school events, student highlights, clubs &amp; activities, sports, </a:t>
            </a:r>
            <a:r>
              <a:rPr lang="en-US" sz="2800" dirty="0" err="1"/>
              <a:t>etc</a:t>
            </a:r>
            <a:r>
              <a:rPr lang="en-US" sz="2800" dirty="0"/>
              <a:t>!</a:t>
            </a:r>
          </a:p>
        </p:txBody>
      </p:sp>
      <p:pic>
        <p:nvPicPr>
          <p:cNvPr id="6" name="Picture 5">
            <a:extLst>
              <a:ext uri="{FF2B5EF4-FFF2-40B4-BE49-F238E27FC236}">
                <a16:creationId xmlns:a16="http://schemas.microsoft.com/office/drawing/2014/main" id="{4A4BF30B-31A9-5554-E6F6-0EB9ACC7CC18}"/>
              </a:ext>
            </a:extLst>
          </p:cNvPr>
          <p:cNvPicPr>
            <a:picLocks noChangeAspect="1"/>
          </p:cNvPicPr>
          <p:nvPr/>
        </p:nvPicPr>
        <p:blipFill>
          <a:blip r:embed="rId6"/>
          <a:stretch>
            <a:fillRect/>
          </a:stretch>
        </p:blipFill>
        <p:spPr>
          <a:xfrm>
            <a:off x="5953125" y="1301858"/>
            <a:ext cx="3043251" cy="3599326"/>
          </a:xfrm>
          <a:prstGeom prst="rect">
            <a:avLst/>
          </a:prstGeom>
          <a:noFill/>
        </p:spPr>
      </p:pic>
      <p:pic>
        <p:nvPicPr>
          <p:cNvPr id="8" name="Picture 7">
            <a:extLst>
              <a:ext uri="{FF2B5EF4-FFF2-40B4-BE49-F238E27FC236}">
                <a16:creationId xmlns:a16="http://schemas.microsoft.com/office/drawing/2014/main" id="{094258EE-004D-8FC9-722F-41AEEACEEA1C}"/>
              </a:ext>
            </a:extLst>
          </p:cNvPr>
          <p:cNvPicPr>
            <a:picLocks noChangeAspect="1"/>
          </p:cNvPicPr>
          <p:nvPr/>
        </p:nvPicPr>
        <p:blipFill>
          <a:blip r:embed="rId7"/>
          <a:stretch>
            <a:fillRect/>
          </a:stretch>
        </p:blipFill>
        <p:spPr>
          <a:xfrm>
            <a:off x="9106771" y="1301858"/>
            <a:ext cx="2922832" cy="3599326"/>
          </a:xfrm>
          <a:prstGeom prst="rect">
            <a:avLst/>
          </a:prstGeom>
        </p:spPr>
      </p:pic>
      <p:pic>
        <p:nvPicPr>
          <p:cNvPr id="5" name="Picture 4" descr="A qr code with a white background&#10;&#10;AI-generated content may be incorrect.">
            <a:extLst>
              <a:ext uri="{FF2B5EF4-FFF2-40B4-BE49-F238E27FC236}">
                <a16:creationId xmlns:a16="http://schemas.microsoft.com/office/drawing/2014/main" id="{76D72AED-B972-4A8E-09FF-D28C5776F1BF}"/>
              </a:ext>
            </a:extLst>
          </p:cNvPr>
          <p:cNvPicPr>
            <a:picLocks noChangeAspect="1"/>
          </p:cNvPicPr>
          <p:nvPr/>
        </p:nvPicPr>
        <p:blipFill>
          <a:blip r:embed="rId8"/>
          <a:stretch>
            <a:fillRect/>
          </a:stretch>
        </p:blipFill>
        <p:spPr>
          <a:xfrm>
            <a:off x="6496342" y="4901184"/>
            <a:ext cx="1956816" cy="1956816"/>
          </a:xfrm>
          <a:prstGeom prst="rect">
            <a:avLst/>
          </a:prstGeom>
        </p:spPr>
      </p:pic>
      <p:pic>
        <p:nvPicPr>
          <p:cNvPr id="10" name="Picture 9" descr="A qr code on a white background&#10;&#10;AI-generated content may be incorrect.">
            <a:extLst>
              <a:ext uri="{FF2B5EF4-FFF2-40B4-BE49-F238E27FC236}">
                <a16:creationId xmlns:a16="http://schemas.microsoft.com/office/drawing/2014/main" id="{257F5D8E-6A1B-971B-38F3-9FFD6503013E}"/>
              </a:ext>
            </a:extLst>
          </p:cNvPr>
          <p:cNvPicPr>
            <a:picLocks noChangeAspect="1"/>
          </p:cNvPicPr>
          <p:nvPr/>
        </p:nvPicPr>
        <p:blipFill>
          <a:blip r:embed="rId9"/>
          <a:stretch>
            <a:fillRect/>
          </a:stretch>
        </p:blipFill>
        <p:spPr>
          <a:xfrm>
            <a:off x="9607296" y="4901184"/>
            <a:ext cx="1956816" cy="1956816"/>
          </a:xfrm>
          <a:prstGeom prst="rect">
            <a:avLst/>
          </a:prstGeom>
        </p:spPr>
      </p:pic>
    </p:spTree>
    <p:extLst>
      <p:ext uri="{BB962C8B-B14F-4D97-AF65-F5344CB8AC3E}">
        <p14:creationId xmlns:p14="http://schemas.microsoft.com/office/powerpoint/2010/main" val="244819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DBAC-C3CB-A4D7-3F09-E7340E0B2449}"/>
              </a:ext>
            </a:extLst>
          </p:cNvPr>
          <p:cNvSpPr>
            <a:spLocks noGrp="1"/>
          </p:cNvSpPr>
          <p:nvPr>
            <p:ph type="title"/>
          </p:nvPr>
        </p:nvSpPr>
        <p:spPr>
          <a:xfrm>
            <a:off x="865740" y="251693"/>
            <a:ext cx="9601200" cy="523220"/>
          </a:xfrm>
        </p:spPr>
        <p:txBody>
          <a:bodyPr/>
          <a:lstStyle/>
          <a:p>
            <a:pPr algn="ctr"/>
            <a:r>
              <a:rPr lang="en-US" dirty="0">
                <a:solidFill>
                  <a:schemeClr val="accent4"/>
                </a:solidFill>
              </a:rPr>
              <a:t>Questions?</a:t>
            </a:r>
          </a:p>
        </p:txBody>
      </p:sp>
      <p:pic>
        <p:nvPicPr>
          <p:cNvPr id="6" name="Content Placeholder 5">
            <a:extLst>
              <a:ext uri="{FF2B5EF4-FFF2-40B4-BE49-F238E27FC236}">
                <a16:creationId xmlns:a16="http://schemas.microsoft.com/office/drawing/2014/main" id="{C3260CF4-4F79-7FFD-1E91-246690170651}"/>
              </a:ext>
            </a:extLst>
          </p:cNvPr>
          <p:cNvPicPr>
            <a:picLocks noGrp="1" noChangeAspect="1"/>
          </p:cNvPicPr>
          <p:nvPr>
            <p:ph idx="1"/>
          </p:nvPr>
        </p:nvPicPr>
        <p:blipFill>
          <a:blip r:embed="rId3"/>
          <a:stretch>
            <a:fillRect/>
          </a:stretch>
        </p:blipFill>
        <p:spPr>
          <a:xfrm>
            <a:off x="551513" y="1207009"/>
            <a:ext cx="10693899" cy="5021628"/>
          </a:xfrm>
          <a:prstGeom prst="rect">
            <a:avLst/>
          </a:prstGeom>
        </p:spPr>
      </p:pic>
    </p:spTree>
    <p:extLst>
      <p:ext uri="{BB962C8B-B14F-4D97-AF65-F5344CB8AC3E}">
        <p14:creationId xmlns:p14="http://schemas.microsoft.com/office/powerpoint/2010/main" val="3053145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C2A25-1651-684B-878C-B2FA75B19A91}"/>
              </a:ext>
            </a:extLst>
          </p:cNvPr>
          <p:cNvSpPr>
            <a:spLocks noGrp="1"/>
          </p:cNvSpPr>
          <p:nvPr>
            <p:ph type="title"/>
          </p:nvPr>
        </p:nvSpPr>
        <p:spPr>
          <a:xfrm>
            <a:off x="1167492" y="-11535"/>
            <a:ext cx="9692640" cy="1371600"/>
          </a:xfrm>
        </p:spPr>
        <p:txBody>
          <a:bodyPr vert="horz" lIns="91440" tIns="45720" rIns="91440" bIns="45720" rtlCol="0" anchor="b">
            <a:normAutofit/>
          </a:bodyPr>
          <a:lstStyle/>
          <a:p>
            <a:r>
              <a:rPr lang="en-US" b="1" kern="1200" dirty="0">
                <a:latin typeface="+mj-lt"/>
                <a:ea typeface="+mj-ea"/>
                <a:cs typeface="+mj-cs"/>
              </a:rPr>
              <a:t>Graduation Requirements:</a:t>
            </a:r>
          </a:p>
        </p:txBody>
      </p:sp>
      <p:sp>
        <p:nvSpPr>
          <p:cNvPr id="7" name="TextBox 6">
            <a:extLst>
              <a:ext uri="{FF2B5EF4-FFF2-40B4-BE49-F238E27FC236}">
                <a16:creationId xmlns:a16="http://schemas.microsoft.com/office/drawing/2014/main" id="{6A5DA342-5C20-7A4C-A90D-6B1484E03A8F}"/>
              </a:ext>
            </a:extLst>
          </p:cNvPr>
          <p:cNvSpPr txBox="1"/>
          <p:nvPr/>
        </p:nvSpPr>
        <p:spPr>
          <a:xfrm>
            <a:off x="1072243" y="1563694"/>
            <a:ext cx="2693306" cy="3890543"/>
          </a:xfrm>
          <a:prstGeom prst="rect">
            <a:avLst/>
          </a:prstGeom>
        </p:spPr>
        <p:txBody>
          <a:bodyPr vert="horz" lIns="91440" tIns="45720" rIns="91440" bIns="45720" rtlCol="0">
            <a:normAutofit/>
          </a:bodyPr>
          <a:lstStyle/>
          <a:p>
            <a:pPr marR="0" lvl="0" fontAlgn="auto">
              <a:lnSpc>
                <a:spcPct val="90000"/>
              </a:lnSpc>
              <a:spcBef>
                <a:spcPts val="1000"/>
              </a:spcBef>
              <a:spcAft>
                <a:spcPts val="0"/>
              </a:spcAft>
              <a:buClrTx/>
              <a:buSzTx/>
              <a:tabLst/>
              <a:defRPr/>
            </a:pPr>
            <a:r>
              <a:rPr kumimoji="0" lang="en-US" sz="2000" b="0" i="0" u="none" strike="noStrike" cap="none" spc="0" normalizeH="0" baseline="0" noProof="0" dirty="0">
                <a:ln>
                  <a:noFill/>
                </a:ln>
                <a:effectLst/>
                <a:uLnTx/>
                <a:uFillTx/>
              </a:rPr>
              <a:t>Please Note: Two units of World Language are </a:t>
            </a:r>
            <a:r>
              <a:rPr kumimoji="0" lang="en-US" sz="2000" b="0" i="1" u="none" strike="noStrike" cap="none" spc="0" normalizeH="0" baseline="0" noProof="0" dirty="0">
                <a:ln>
                  <a:noFill/>
                </a:ln>
                <a:effectLst/>
                <a:uLnTx/>
                <a:uFillTx/>
              </a:rPr>
              <a:t>not</a:t>
            </a:r>
            <a:r>
              <a:rPr kumimoji="0" lang="en-US" sz="2000" b="0" i="0" u="none" strike="noStrike" cap="none" spc="0" normalizeH="0" baseline="0" noProof="0" dirty="0">
                <a:ln>
                  <a:noFill/>
                </a:ln>
                <a:effectLst/>
                <a:uLnTx/>
                <a:uFillTx/>
              </a:rPr>
              <a:t> required for high school graduation, but if a student has intentions to go to a 4-year college (example: University of West Georgia), </a:t>
            </a:r>
            <a:r>
              <a:rPr kumimoji="0" lang="en-US" sz="2000" b="1" i="0" u="none" strike="noStrike" cap="none" spc="0" normalizeH="0" baseline="0" noProof="0" dirty="0">
                <a:ln>
                  <a:noFill/>
                </a:ln>
                <a:effectLst/>
                <a:uLnTx/>
                <a:uFillTx/>
              </a:rPr>
              <a:t>two</a:t>
            </a:r>
            <a:r>
              <a:rPr kumimoji="0" lang="en-US" sz="2000" b="0" i="0" u="none" strike="noStrike" cap="none" spc="0" normalizeH="0" baseline="0" noProof="0" dirty="0">
                <a:ln>
                  <a:noFill/>
                </a:ln>
                <a:effectLst/>
                <a:uLnTx/>
                <a:uFillTx/>
              </a:rPr>
              <a:t> units are required to be admitted.</a:t>
            </a:r>
          </a:p>
        </p:txBody>
      </p:sp>
      <p:graphicFrame>
        <p:nvGraphicFramePr>
          <p:cNvPr id="5" name="Table 5">
            <a:extLst>
              <a:ext uri="{FF2B5EF4-FFF2-40B4-BE49-F238E27FC236}">
                <a16:creationId xmlns:a16="http://schemas.microsoft.com/office/drawing/2014/main" id="{444BB906-19EA-EC40-AA7E-85949BF30921}"/>
              </a:ext>
            </a:extLst>
          </p:cNvPr>
          <p:cNvGraphicFramePr>
            <a:graphicFrameLocks noGrp="1"/>
          </p:cNvGraphicFramePr>
          <p:nvPr>
            <p:extLst>
              <p:ext uri="{D42A27DB-BD31-4B8C-83A1-F6EECF244321}">
                <p14:modId xmlns:p14="http://schemas.microsoft.com/office/powerpoint/2010/main" val="2454348179"/>
              </p:ext>
            </p:extLst>
          </p:nvPr>
        </p:nvGraphicFramePr>
        <p:xfrm>
          <a:off x="4524441" y="1563688"/>
          <a:ext cx="6500066" cy="4046776"/>
        </p:xfrm>
        <a:graphic>
          <a:graphicData uri="http://schemas.openxmlformats.org/drawingml/2006/table">
            <a:tbl>
              <a:tblPr firstRow="1" bandRow="1">
                <a:tableStyleId>{00A15C55-8517-42AA-B614-E9B94910E393}</a:tableStyleId>
              </a:tblPr>
              <a:tblGrid>
                <a:gridCol w="4575072">
                  <a:extLst>
                    <a:ext uri="{9D8B030D-6E8A-4147-A177-3AD203B41FA5}">
                      <a16:colId xmlns:a16="http://schemas.microsoft.com/office/drawing/2014/main" val="1851826041"/>
                    </a:ext>
                  </a:extLst>
                </a:gridCol>
                <a:gridCol w="1924994">
                  <a:extLst>
                    <a:ext uri="{9D8B030D-6E8A-4147-A177-3AD203B41FA5}">
                      <a16:colId xmlns:a16="http://schemas.microsoft.com/office/drawing/2014/main" val="2080536532"/>
                    </a:ext>
                  </a:extLst>
                </a:gridCol>
              </a:tblGrid>
              <a:tr h="400913">
                <a:tc>
                  <a:txBody>
                    <a:bodyPr/>
                    <a:lstStyle/>
                    <a:p>
                      <a:r>
                        <a:rPr lang="en-US" sz="1900" dirty="0"/>
                        <a:t>Areas of Study:</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900"/>
                        <a:t>Units Required:</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043273"/>
                  </a:ext>
                </a:extLst>
              </a:tr>
              <a:tr h="400913">
                <a:tc>
                  <a:txBody>
                    <a:bodyPr/>
                    <a:lstStyle/>
                    <a:p>
                      <a:r>
                        <a:rPr lang="en-US" sz="1900" dirty="0">
                          <a:solidFill>
                            <a:srgbClr val="000000"/>
                          </a:solidFill>
                        </a:rPr>
                        <a:t>English / Language Arts</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900">
                          <a:solidFill>
                            <a:srgbClr val="000000"/>
                          </a:solidFill>
                        </a:rPr>
                        <a:t>4</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740207"/>
                  </a:ext>
                </a:extLst>
              </a:tr>
              <a:tr h="400913">
                <a:tc>
                  <a:txBody>
                    <a:bodyPr/>
                    <a:lstStyle/>
                    <a:p>
                      <a:r>
                        <a:rPr lang="en-US" sz="1900">
                          <a:solidFill>
                            <a:srgbClr val="000000"/>
                          </a:solidFill>
                        </a:rPr>
                        <a:t>Mathematics</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900">
                          <a:solidFill>
                            <a:srgbClr val="000000"/>
                          </a:solidFill>
                        </a:rPr>
                        <a:t>4</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1245200"/>
                  </a:ext>
                </a:extLst>
              </a:tr>
              <a:tr h="400913">
                <a:tc>
                  <a:txBody>
                    <a:bodyPr/>
                    <a:lstStyle/>
                    <a:p>
                      <a:r>
                        <a:rPr lang="en-US" sz="1900">
                          <a:solidFill>
                            <a:srgbClr val="000000"/>
                          </a:solidFill>
                        </a:rPr>
                        <a:t>Science</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900">
                          <a:solidFill>
                            <a:srgbClr val="000000"/>
                          </a:solidFill>
                        </a:rPr>
                        <a:t>4</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435272"/>
                  </a:ext>
                </a:extLst>
              </a:tr>
              <a:tr h="400913">
                <a:tc>
                  <a:txBody>
                    <a:bodyPr/>
                    <a:lstStyle/>
                    <a:p>
                      <a:r>
                        <a:rPr lang="en-US" sz="1900">
                          <a:solidFill>
                            <a:srgbClr val="000000"/>
                          </a:solidFill>
                        </a:rPr>
                        <a:t>Social Studies</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900">
                          <a:solidFill>
                            <a:srgbClr val="000000"/>
                          </a:solidFill>
                        </a:rPr>
                        <a:t>3</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9464095"/>
                  </a:ext>
                </a:extLst>
              </a:tr>
              <a:tr h="683245">
                <a:tc>
                  <a:txBody>
                    <a:bodyPr/>
                    <a:lstStyle/>
                    <a:p>
                      <a:r>
                        <a:rPr lang="en-US" sz="1900">
                          <a:solidFill>
                            <a:srgbClr val="000000"/>
                          </a:solidFill>
                        </a:rPr>
                        <a:t>CTAE and/or Fine Arts and/or World Language</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900">
                          <a:solidFill>
                            <a:srgbClr val="000000"/>
                          </a:solidFill>
                        </a:rPr>
                        <a:t>3</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7093070"/>
                  </a:ext>
                </a:extLst>
              </a:tr>
              <a:tr h="400913">
                <a:tc>
                  <a:txBody>
                    <a:bodyPr/>
                    <a:lstStyle/>
                    <a:p>
                      <a:r>
                        <a:rPr lang="en-US" sz="1900" dirty="0">
                          <a:solidFill>
                            <a:srgbClr val="000000"/>
                          </a:solidFill>
                        </a:rPr>
                        <a:t>Health and Personal Fitness</a:t>
                      </a:r>
                    </a:p>
                    <a:p>
                      <a:r>
                        <a:rPr lang="en-US" sz="1200" b="0" u="none" dirty="0">
                          <a:solidFill>
                            <a:srgbClr val="000000"/>
                          </a:solidFill>
                        </a:rPr>
                        <a:t>(</a:t>
                      </a:r>
                      <a:r>
                        <a:rPr lang="en-US" sz="1200" b="1" u="sng" dirty="0">
                          <a:solidFill>
                            <a:srgbClr val="000000"/>
                          </a:solidFill>
                        </a:rPr>
                        <a:t>OR 3 </a:t>
                      </a:r>
                      <a:r>
                        <a:rPr lang="en-US" sz="1200" dirty="0">
                          <a:solidFill>
                            <a:srgbClr val="000000"/>
                          </a:solidFill>
                        </a:rPr>
                        <a:t>credits of JROTC meets this requirement)</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900">
                          <a:solidFill>
                            <a:srgbClr val="000000"/>
                          </a:solidFill>
                        </a:rPr>
                        <a:t>1</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7751280"/>
                  </a:ext>
                </a:extLst>
              </a:tr>
              <a:tr h="400913">
                <a:tc>
                  <a:txBody>
                    <a:bodyPr/>
                    <a:lstStyle/>
                    <a:p>
                      <a:r>
                        <a:rPr lang="en-US" sz="1900" dirty="0">
                          <a:solidFill>
                            <a:srgbClr val="000000"/>
                          </a:solidFill>
                        </a:rPr>
                        <a:t>Electives</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900">
                          <a:solidFill>
                            <a:srgbClr val="000000"/>
                          </a:solidFill>
                        </a:rPr>
                        <a:t>4</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0696214"/>
                  </a:ext>
                </a:extLst>
              </a:tr>
              <a:tr h="400913">
                <a:tc>
                  <a:txBody>
                    <a:bodyPr/>
                    <a:lstStyle/>
                    <a:p>
                      <a:r>
                        <a:rPr lang="en-US" sz="1900">
                          <a:solidFill>
                            <a:srgbClr val="C00000"/>
                          </a:solidFill>
                        </a:rPr>
                        <a:t>Total Units (Minimum)</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900" dirty="0">
                          <a:solidFill>
                            <a:srgbClr val="C00000"/>
                          </a:solidFill>
                        </a:rPr>
                        <a:t>23</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339304"/>
                  </a:ext>
                </a:extLst>
              </a:tr>
            </a:tbl>
          </a:graphicData>
        </a:graphic>
      </p:graphicFrame>
      <p:sp>
        <p:nvSpPr>
          <p:cNvPr id="4" name="TextBox 3">
            <a:extLst>
              <a:ext uri="{FF2B5EF4-FFF2-40B4-BE49-F238E27FC236}">
                <a16:creationId xmlns:a16="http://schemas.microsoft.com/office/drawing/2014/main" id="{B17563DF-3C09-49B8-7A84-BEBF356186C5}"/>
              </a:ext>
            </a:extLst>
          </p:cNvPr>
          <p:cNvSpPr txBox="1"/>
          <p:nvPr/>
        </p:nvSpPr>
        <p:spPr>
          <a:xfrm>
            <a:off x="688063" y="5844488"/>
            <a:ext cx="11117656" cy="646331"/>
          </a:xfrm>
          <a:prstGeom prst="rect">
            <a:avLst/>
          </a:prstGeom>
          <a:noFill/>
        </p:spPr>
        <p:txBody>
          <a:bodyPr wrap="square" rtlCol="0">
            <a:spAutoFit/>
          </a:bodyPr>
          <a:lstStyle/>
          <a:p>
            <a:pPr marL="285750" indent="-285750">
              <a:buFont typeface="Arial" panose="020B0604020202020204" pitchFamily="34" charset="0"/>
              <a:buChar char="•"/>
            </a:pPr>
            <a:r>
              <a:rPr lang="en-US" dirty="0"/>
              <a:t>Each block is worth 1 credit and a student must earn a 70 or above to pass their class. If a student fails a course required for graduation, they will have to repeat the course to earn the credit. </a:t>
            </a:r>
          </a:p>
        </p:txBody>
      </p:sp>
    </p:spTree>
    <p:extLst>
      <p:ext uri="{BB962C8B-B14F-4D97-AF65-F5344CB8AC3E}">
        <p14:creationId xmlns:p14="http://schemas.microsoft.com/office/powerpoint/2010/main" val="3504388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8EFC7-E8FB-38A5-8797-759794F3EF25}"/>
              </a:ext>
            </a:extLst>
          </p:cNvPr>
          <p:cNvSpPr>
            <a:spLocks noGrp="1"/>
          </p:cNvSpPr>
          <p:nvPr>
            <p:ph type="title"/>
          </p:nvPr>
        </p:nvSpPr>
        <p:spPr>
          <a:xfrm>
            <a:off x="2566524" y="201168"/>
            <a:ext cx="6202572" cy="676655"/>
          </a:xfrm>
        </p:spPr>
        <p:txBody>
          <a:bodyPr/>
          <a:lstStyle/>
          <a:p>
            <a:r>
              <a:rPr lang="en-US" dirty="0">
                <a:solidFill>
                  <a:schemeClr val="accent4"/>
                </a:solidFill>
              </a:rPr>
              <a:t>Graduation Requirements</a:t>
            </a:r>
          </a:p>
        </p:txBody>
      </p:sp>
      <p:sp>
        <p:nvSpPr>
          <p:cNvPr id="6" name="Rectangle 1">
            <a:extLst>
              <a:ext uri="{FF2B5EF4-FFF2-40B4-BE49-F238E27FC236}">
                <a16:creationId xmlns:a16="http://schemas.microsoft.com/office/drawing/2014/main" id="{4899631C-ADE0-24C8-3E7F-D6F603C34B31}"/>
              </a:ext>
            </a:extLst>
          </p:cNvPr>
          <p:cNvSpPr>
            <a:spLocks noChangeArrowheads="1"/>
          </p:cNvSpPr>
          <p:nvPr/>
        </p:nvSpPr>
        <p:spPr bwMode="auto">
          <a:xfrm>
            <a:off x="1519853" y="3510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5199E6BB-2E1E-0A66-EABD-706E7E24F3A6}"/>
              </a:ext>
            </a:extLst>
          </p:cNvPr>
          <p:cNvSpPr txBox="1"/>
          <p:nvPr/>
        </p:nvSpPr>
        <p:spPr>
          <a:xfrm>
            <a:off x="131713" y="2380981"/>
            <a:ext cx="5024187" cy="2031325"/>
          </a:xfrm>
          <a:prstGeom prst="rect">
            <a:avLst/>
          </a:prstGeom>
          <a:noFill/>
        </p:spPr>
        <p:txBody>
          <a:bodyPr wrap="square" rtlCol="0">
            <a:spAutoFit/>
          </a:bodyPr>
          <a:lstStyle/>
          <a:p>
            <a:r>
              <a:rPr lang="en-US" b="1" dirty="0"/>
              <a:t>Math</a:t>
            </a:r>
          </a:p>
          <a:p>
            <a:r>
              <a:rPr lang="en-US" dirty="0"/>
              <a:t>Required: 4 total units</a:t>
            </a:r>
          </a:p>
          <a:p>
            <a:pPr marL="285750" indent="-285750">
              <a:buFont typeface="Arial" panose="020B0604020202020204" pitchFamily="34" charset="0"/>
              <a:buChar char="•"/>
            </a:pPr>
            <a:r>
              <a:rPr lang="en-US" dirty="0"/>
              <a:t>1 Full credit of Algebra Concepts &amp; Conn</a:t>
            </a:r>
          </a:p>
          <a:p>
            <a:pPr marL="285750" indent="-285750">
              <a:buFont typeface="Arial" panose="020B0604020202020204" pitchFamily="34" charset="0"/>
              <a:buChar char="•"/>
            </a:pPr>
            <a:r>
              <a:rPr lang="en-US" dirty="0"/>
              <a:t>1 Full credit of Geometry Concepts &amp; Conn</a:t>
            </a:r>
          </a:p>
          <a:p>
            <a:pPr marL="285750" indent="-285750">
              <a:buFont typeface="Arial" panose="020B0604020202020204" pitchFamily="34" charset="0"/>
              <a:buChar char="•"/>
            </a:pPr>
            <a:r>
              <a:rPr lang="en-US" dirty="0"/>
              <a:t>1 Full credit of Adv. Algebra Concepts &amp; Conn</a:t>
            </a:r>
          </a:p>
          <a:p>
            <a:pPr marL="285750" indent="-285750">
              <a:buFont typeface="Arial" panose="020B0604020202020204" pitchFamily="34" charset="0"/>
              <a:buChar char="•"/>
            </a:pPr>
            <a:r>
              <a:rPr lang="en-US" dirty="0"/>
              <a:t>1 Additional Core Math Credit</a:t>
            </a:r>
          </a:p>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82B33B27-B60A-642D-6AC5-B433B8755F86}"/>
              </a:ext>
            </a:extLst>
          </p:cNvPr>
          <p:cNvSpPr txBox="1"/>
          <p:nvPr/>
        </p:nvSpPr>
        <p:spPr>
          <a:xfrm>
            <a:off x="131713" y="842856"/>
            <a:ext cx="4700016" cy="1477328"/>
          </a:xfrm>
          <a:prstGeom prst="rect">
            <a:avLst/>
          </a:prstGeom>
          <a:noFill/>
        </p:spPr>
        <p:txBody>
          <a:bodyPr wrap="square" rtlCol="0">
            <a:spAutoFit/>
          </a:bodyPr>
          <a:lstStyle/>
          <a:p>
            <a:r>
              <a:rPr lang="en-US" b="1" dirty="0"/>
              <a:t>English</a:t>
            </a:r>
          </a:p>
          <a:p>
            <a:r>
              <a:rPr lang="en-US" dirty="0"/>
              <a:t>Required: 4 total units</a:t>
            </a:r>
          </a:p>
          <a:p>
            <a:pPr marL="285750" indent="-285750">
              <a:buFont typeface="Arial" panose="020B0604020202020204" pitchFamily="34" charset="0"/>
              <a:buChar char="•"/>
            </a:pPr>
            <a:r>
              <a:rPr lang="en-US" dirty="0"/>
              <a:t>1 Full credit of Lit &amp; Comp I</a:t>
            </a:r>
          </a:p>
          <a:p>
            <a:pPr marL="285750" indent="-285750">
              <a:buFont typeface="Arial" panose="020B0604020202020204" pitchFamily="34" charset="0"/>
              <a:buChar char="•"/>
            </a:pPr>
            <a:r>
              <a:rPr lang="en-US" dirty="0"/>
              <a:t>1 Full credit of Lit &amp; Comp II</a:t>
            </a:r>
          </a:p>
          <a:p>
            <a:pPr marL="285750" indent="-285750">
              <a:buFont typeface="Arial" panose="020B0604020202020204" pitchFamily="34" charset="0"/>
              <a:buChar char="•"/>
            </a:pPr>
            <a:r>
              <a:rPr lang="en-US" dirty="0"/>
              <a:t>2 Additional Core Credits of English</a:t>
            </a:r>
          </a:p>
        </p:txBody>
      </p:sp>
      <p:sp>
        <p:nvSpPr>
          <p:cNvPr id="12" name="TextBox 11">
            <a:extLst>
              <a:ext uri="{FF2B5EF4-FFF2-40B4-BE49-F238E27FC236}">
                <a16:creationId xmlns:a16="http://schemas.microsoft.com/office/drawing/2014/main" id="{C9045B7B-5BBA-FBAE-3202-C08F57860513}"/>
              </a:ext>
            </a:extLst>
          </p:cNvPr>
          <p:cNvSpPr txBox="1"/>
          <p:nvPr/>
        </p:nvSpPr>
        <p:spPr>
          <a:xfrm>
            <a:off x="131713" y="4193394"/>
            <a:ext cx="4700016" cy="2031325"/>
          </a:xfrm>
          <a:prstGeom prst="rect">
            <a:avLst/>
          </a:prstGeom>
          <a:noFill/>
        </p:spPr>
        <p:txBody>
          <a:bodyPr wrap="square" rtlCol="0">
            <a:spAutoFit/>
          </a:bodyPr>
          <a:lstStyle/>
          <a:p>
            <a:r>
              <a:rPr lang="en-US" b="1" dirty="0"/>
              <a:t>Science</a:t>
            </a:r>
          </a:p>
          <a:p>
            <a:r>
              <a:rPr lang="en-US" dirty="0"/>
              <a:t>Required: 4 total units</a:t>
            </a:r>
          </a:p>
          <a:p>
            <a:pPr marL="285750" indent="-285750">
              <a:buFont typeface="Arial" panose="020B0604020202020204" pitchFamily="34" charset="0"/>
              <a:buChar char="•"/>
            </a:pPr>
            <a:r>
              <a:rPr lang="en-US" dirty="0"/>
              <a:t>1 Full credit of Biology</a:t>
            </a:r>
          </a:p>
          <a:p>
            <a:pPr marL="285750" indent="-285750">
              <a:buFont typeface="Arial" panose="020B0604020202020204" pitchFamily="34" charset="0"/>
              <a:buChar char="•"/>
            </a:pPr>
            <a:r>
              <a:rPr lang="en-US" dirty="0"/>
              <a:t>1 Full credit of Physical Sci OR Physics</a:t>
            </a:r>
          </a:p>
          <a:p>
            <a:pPr marL="285750" indent="-285750">
              <a:buFont typeface="Arial" panose="020B0604020202020204" pitchFamily="34" charset="0"/>
              <a:buChar char="•"/>
            </a:pPr>
            <a:r>
              <a:rPr lang="en-US" dirty="0"/>
              <a:t>1 Full Credit of Chemistry OR Environmental Sci OR Earth Systems</a:t>
            </a:r>
          </a:p>
          <a:p>
            <a:pPr marL="285750" indent="-285750">
              <a:buFont typeface="Arial" panose="020B0604020202020204" pitchFamily="34" charset="0"/>
              <a:buChar char="•"/>
            </a:pPr>
            <a:r>
              <a:rPr lang="en-US" dirty="0"/>
              <a:t>1 Additional Core Science Credit</a:t>
            </a:r>
          </a:p>
        </p:txBody>
      </p:sp>
      <p:sp>
        <p:nvSpPr>
          <p:cNvPr id="13" name="TextBox 12">
            <a:extLst>
              <a:ext uri="{FF2B5EF4-FFF2-40B4-BE49-F238E27FC236}">
                <a16:creationId xmlns:a16="http://schemas.microsoft.com/office/drawing/2014/main" id="{54F3A858-9115-1C93-D5A3-736009C6B6C3}"/>
              </a:ext>
            </a:extLst>
          </p:cNvPr>
          <p:cNvSpPr txBox="1"/>
          <p:nvPr/>
        </p:nvSpPr>
        <p:spPr>
          <a:xfrm>
            <a:off x="6586929" y="878637"/>
            <a:ext cx="4700016" cy="1754326"/>
          </a:xfrm>
          <a:prstGeom prst="rect">
            <a:avLst/>
          </a:prstGeom>
          <a:noFill/>
        </p:spPr>
        <p:txBody>
          <a:bodyPr wrap="square" rtlCol="0">
            <a:spAutoFit/>
          </a:bodyPr>
          <a:lstStyle/>
          <a:p>
            <a:r>
              <a:rPr lang="en-US" b="1" dirty="0"/>
              <a:t>Social Studies</a:t>
            </a:r>
          </a:p>
          <a:p>
            <a:r>
              <a:rPr lang="en-US" dirty="0"/>
              <a:t>Required: 3 total units</a:t>
            </a:r>
          </a:p>
          <a:p>
            <a:pPr marL="285750" indent="-285750">
              <a:buFont typeface="Arial" panose="020B0604020202020204" pitchFamily="34" charset="0"/>
              <a:buChar char="•"/>
            </a:pPr>
            <a:r>
              <a:rPr lang="en-US" dirty="0"/>
              <a:t>1 Full credit of World History</a:t>
            </a:r>
          </a:p>
          <a:p>
            <a:pPr marL="285750" indent="-285750">
              <a:buFont typeface="Arial" panose="020B0604020202020204" pitchFamily="34" charset="0"/>
              <a:buChar char="•"/>
            </a:pPr>
            <a:r>
              <a:rPr lang="en-US" dirty="0"/>
              <a:t>1 Full credit of US History</a:t>
            </a:r>
          </a:p>
          <a:p>
            <a:pPr marL="285750" indent="-285750">
              <a:buFont typeface="Arial" panose="020B0604020202020204" pitchFamily="34" charset="0"/>
              <a:buChar char="•"/>
            </a:pPr>
            <a:r>
              <a:rPr lang="en-US" dirty="0"/>
              <a:t>½ credit of American Government</a:t>
            </a:r>
          </a:p>
          <a:p>
            <a:pPr marL="285750" indent="-285750">
              <a:buFont typeface="Arial" panose="020B0604020202020204" pitchFamily="34" charset="0"/>
              <a:buChar char="•"/>
            </a:pPr>
            <a:r>
              <a:rPr lang="en-US" dirty="0"/>
              <a:t>½ credit of Personal Finance &amp; Economics</a:t>
            </a:r>
          </a:p>
        </p:txBody>
      </p:sp>
      <p:sp>
        <p:nvSpPr>
          <p:cNvPr id="15" name="TextBox 14">
            <a:extLst>
              <a:ext uri="{FF2B5EF4-FFF2-40B4-BE49-F238E27FC236}">
                <a16:creationId xmlns:a16="http://schemas.microsoft.com/office/drawing/2014/main" id="{14B1AB96-B90D-22BC-D417-F74DB540F582}"/>
              </a:ext>
            </a:extLst>
          </p:cNvPr>
          <p:cNvSpPr txBox="1"/>
          <p:nvPr/>
        </p:nvSpPr>
        <p:spPr>
          <a:xfrm>
            <a:off x="6586929" y="4480376"/>
            <a:ext cx="4700016" cy="1477328"/>
          </a:xfrm>
          <a:prstGeom prst="rect">
            <a:avLst/>
          </a:prstGeom>
          <a:noFill/>
        </p:spPr>
        <p:txBody>
          <a:bodyPr wrap="square" rtlCol="0">
            <a:spAutoFit/>
          </a:bodyPr>
          <a:lstStyle/>
          <a:p>
            <a:r>
              <a:rPr lang="en-US" b="1" dirty="0"/>
              <a:t>Additional Electives</a:t>
            </a:r>
          </a:p>
          <a:p>
            <a:r>
              <a:rPr lang="en-US" dirty="0"/>
              <a:t>Required: 4 total units</a:t>
            </a:r>
          </a:p>
          <a:p>
            <a:pPr marL="285750" indent="-285750">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(Examples include: weight training, team sports, psychology, mythology, etc.)</a:t>
            </a:r>
          </a:p>
          <a:p>
            <a:endParaRPr lang="en-US" dirty="0"/>
          </a:p>
        </p:txBody>
      </p:sp>
      <p:sp>
        <p:nvSpPr>
          <p:cNvPr id="16" name="TextBox 15">
            <a:extLst>
              <a:ext uri="{FF2B5EF4-FFF2-40B4-BE49-F238E27FC236}">
                <a16:creationId xmlns:a16="http://schemas.microsoft.com/office/drawing/2014/main" id="{DEAA2877-D855-2D24-9AE8-CEC21DF257C6}"/>
              </a:ext>
            </a:extLst>
          </p:cNvPr>
          <p:cNvSpPr txBox="1"/>
          <p:nvPr/>
        </p:nvSpPr>
        <p:spPr>
          <a:xfrm>
            <a:off x="6586929" y="2726050"/>
            <a:ext cx="4700016" cy="1754326"/>
          </a:xfrm>
          <a:prstGeom prst="rect">
            <a:avLst/>
          </a:prstGeom>
          <a:noFill/>
        </p:spPr>
        <p:txBody>
          <a:bodyPr wrap="square" rtlCol="0">
            <a:spAutoFit/>
          </a:bodyPr>
          <a:lstStyle/>
          <a:p>
            <a:r>
              <a:rPr lang="en-US" b="1" dirty="0"/>
              <a:t>CTAE/Fine Arts/ World Language</a:t>
            </a:r>
          </a:p>
          <a:p>
            <a:r>
              <a:rPr lang="en-US" dirty="0"/>
              <a:t>Required: 3 total units</a:t>
            </a:r>
          </a:p>
          <a:p>
            <a:pPr marL="285750" indent="-285750">
              <a:buFont typeface="Arial" panose="020B0604020202020204" pitchFamily="34" charset="0"/>
              <a:buChar char="•"/>
            </a:pPr>
            <a:r>
              <a:rPr lang="en-US" dirty="0">
                <a:solidFill>
                  <a:srgbClr val="000000"/>
                </a:solidFill>
                <a:ea typeface="Times New Roman" panose="02020603050405020304" pitchFamily="18" charset="0"/>
                <a:cs typeface="Times New Roman" panose="02020603050405020304" pitchFamily="18" charset="0"/>
              </a:rPr>
              <a:t>Do not have to all be in the same category. Example: student could have 1 CTAE credit, 1 World Language credit, and 1 Fine Arts</a:t>
            </a:r>
            <a:endParaRPr lang="en-US" dirty="0"/>
          </a:p>
        </p:txBody>
      </p:sp>
      <p:sp>
        <p:nvSpPr>
          <p:cNvPr id="17" name="TextBox 16">
            <a:extLst>
              <a:ext uri="{FF2B5EF4-FFF2-40B4-BE49-F238E27FC236}">
                <a16:creationId xmlns:a16="http://schemas.microsoft.com/office/drawing/2014/main" id="{87EFC79B-9A51-7A18-424E-401621B58EB2}"/>
              </a:ext>
            </a:extLst>
          </p:cNvPr>
          <p:cNvSpPr txBox="1"/>
          <p:nvPr/>
        </p:nvSpPr>
        <p:spPr>
          <a:xfrm>
            <a:off x="6586929" y="5727625"/>
            <a:ext cx="3287062" cy="1200329"/>
          </a:xfrm>
          <a:prstGeom prst="rect">
            <a:avLst/>
          </a:prstGeom>
          <a:noFill/>
        </p:spPr>
        <p:txBody>
          <a:bodyPr wrap="square" rtlCol="0">
            <a:spAutoFit/>
          </a:bodyPr>
          <a:lstStyle/>
          <a:p>
            <a:r>
              <a:rPr lang="en-US" b="1" dirty="0">
                <a:solidFill>
                  <a:srgbClr val="000000"/>
                </a:solidFill>
                <a:ea typeface="Times New Roman" panose="02020603050405020304" pitchFamily="18" charset="0"/>
                <a:cs typeface="Times New Roman" panose="02020603050405020304" pitchFamily="18" charset="0"/>
              </a:rPr>
              <a:t>Health/Personal Fitness </a:t>
            </a:r>
          </a:p>
          <a:p>
            <a:r>
              <a:rPr lang="en-US" dirty="0">
                <a:solidFill>
                  <a:srgbClr val="000000"/>
                </a:solidFill>
                <a:ea typeface="Times New Roman" panose="02020603050405020304" pitchFamily="18" charset="0"/>
                <a:cs typeface="Times New Roman" panose="02020603050405020304" pitchFamily="18" charset="0"/>
              </a:rPr>
              <a:t>Required: 1 total unit OR</a:t>
            </a:r>
          </a:p>
          <a:p>
            <a:r>
              <a:rPr lang="en-US" dirty="0">
                <a:solidFill>
                  <a:srgbClr val="000000"/>
                </a:solidFill>
                <a:ea typeface="Times New Roman" panose="02020603050405020304" pitchFamily="18" charset="0"/>
                <a:cs typeface="Times New Roman" panose="02020603050405020304" pitchFamily="18" charset="0"/>
              </a:rPr>
              <a:t>3 credits of JROTC</a:t>
            </a:r>
          </a:p>
          <a:p>
            <a:endParaRPr lang="en-US" dirty="0"/>
          </a:p>
        </p:txBody>
      </p:sp>
    </p:spTree>
    <p:extLst>
      <p:ext uri="{BB962C8B-B14F-4D97-AF65-F5344CB8AC3E}">
        <p14:creationId xmlns:p14="http://schemas.microsoft.com/office/powerpoint/2010/main" val="3544666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5B64C-BC02-8E7D-D386-CE56915717F4}"/>
              </a:ext>
            </a:extLst>
          </p:cNvPr>
          <p:cNvSpPr>
            <a:spLocks noGrp="1"/>
          </p:cNvSpPr>
          <p:nvPr>
            <p:ph type="title"/>
          </p:nvPr>
        </p:nvSpPr>
        <p:spPr/>
        <p:txBody>
          <a:bodyPr/>
          <a:lstStyle/>
          <a:p>
            <a:pPr algn="ctr"/>
            <a:r>
              <a:rPr lang="en-US" sz="4400" dirty="0">
                <a:solidFill>
                  <a:srgbClr val="000000"/>
                </a:solidFill>
              </a:rPr>
              <a:t>Being a </a:t>
            </a:r>
            <a:r>
              <a:rPr lang="en-US" sz="4400" u="sng" dirty="0">
                <a:solidFill>
                  <a:srgbClr val="000000"/>
                </a:solidFill>
              </a:rPr>
              <a:t>Pathway</a:t>
            </a:r>
            <a:r>
              <a:rPr lang="en-US" sz="4400" dirty="0">
                <a:solidFill>
                  <a:srgbClr val="000000"/>
                </a:solidFill>
              </a:rPr>
              <a:t> Completer</a:t>
            </a:r>
            <a:br>
              <a:rPr lang="en-US" sz="4400" dirty="0">
                <a:solidFill>
                  <a:srgbClr val="000000"/>
                </a:solidFill>
              </a:rPr>
            </a:br>
            <a:endParaRPr lang="en-US" dirty="0"/>
          </a:p>
        </p:txBody>
      </p:sp>
      <p:sp>
        <p:nvSpPr>
          <p:cNvPr id="3" name="Content Placeholder 2">
            <a:extLst>
              <a:ext uri="{FF2B5EF4-FFF2-40B4-BE49-F238E27FC236}">
                <a16:creationId xmlns:a16="http://schemas.microsoft.com/office/drawing/2014/main" id="{465FCB8A-872A-4724-506D-FD24DEB9A364}"/>
              </a:ext>
            </a:extLst>
          </p:cNvPr>
          <p:cNvSpPr>
            <a:spLocks noGrp="1"/>
          </p:cNvSpPr>
          <p:nvPr>
            <p:ph idx="10"/>
          </p:nvPr>
        </p:nvSpPr>
        <p:spPr/>
        <p:txBody>
          <a:bodyPr/>
          <a:lstStyle/>
          <a:p>
            <a:r>
              <a:rPr lang="en-US" sz="6600" dirty="0"/>
              <a:t>Plan of Study:</a:t>
            </a:r>
          </a:p>
        </p:txBody>
      </p:sp>
      <p:sp>
        <p:nvSpPr>
          <p:cNvPr id="5" name="Content Placeholder 4">
            <a:extLst>
              <a:ext uri="{FF2B5EF4-FFF2-40B4-BE49-F238E27FC236}">
                <a16:creationId xmlns:a16="http://schemas.microsoft.com/office/drawing/2014/main" id="{19C2D096-6839-CD04-DFF5-07B5A3518132}"/>
              </a:ext>
            </a:extLst>
          </p:cNvPr>
          <p:cNvSpPr txBox="1">
            <a:spLocks noGrp="1"/>
          </p:cNvSpPr>
          <p:nvPr>
            <p:ph idx="1"/>
          </p:nvPr>
        </p:nvSpPr>
        <p:spPr>
          <a:xfrm>
            <a:off x="4216400" y="2087563"/>
            <a:ext cx="6731000" cy="3890962"/>
          </a:xfrm>
          <a:prstGeom prst="rect">
            <a:avLst/>
          </a:prstGeom>
          <a:noFill/>
        </p:spPr>
        <p:txBody>
          <a:bodyPr wrap="square" rtlCol="0">
            <a:spAutoFit/>
          </a:bodyPr>
          <a:lstStyle/>
          <a:p>
            <a:pPr>
              <a:defRPr/>
            </a:pPr>
            <a:r>
              <a:rPr lang="en-US" sz="2400" dirty="0">
                <a:solidFill>
                  <a:srgbClr val="000000"/>
                </a:solidFill>
              </a:rPr>
              <a:t>All students are strongly encouraged to select a Plan of Study/Pathway and complete a sequence of </a:t>
            </a:r>
            <a:r>
              <a:rPr lang="en-US" sz="2400" b="1" dirty="0">
                <a:solidFill>
                  <a:srgbClr val="000000"/>
                </a:solidFill>
              </a:rPr>
              <a:t>3 courses </a:t>
            </a:r>
            <a:r>
              <a:rPr lang="en-US" sz="2400" dirty="0">
                <a:solidFill>
                  <a:srgbClr val="000000"/>
                </a:solidFill>
              </a:rPr>
              <a:t>in one of the following areas:</a:t>
            </a:r>
          </a:p>
          <a:p>
            <a:pPr marL="923925" lvl="1" indent="-466725">
              <a:buFont typeface="Wingdings" pitchFamily="2" charset="2"/>
              <a:buChar char="q"/>
              <a:defRPr/>
            </a:pPr>
            <a:r>
              <a:rPr lang="en-US" sz="2400" dirty="0">
                <a:solidFill>
                  <a:srgbClr val="000000"/>
                </a:solidFill>
              </a:rPr>
              <a:t>CTAE</a:t>
            </a:r>
          </a:p>
          <a:p>
            <a:pPr marL="923925" lvl="1" indent="-466725">
              <a:buFont typeface="Wingdings" pitchFamily="2" charset="2"/>
              <a:buChar char="q"/>
              <a:defRPr/>
            </a:pPr>
            <a:r>
              <a:rPr lang="en-US" sz="2400" dirty="0">
                <a:solidFill>
                  <a:srgbClr val="000000"/>
                </a:solidFill>
              </a:rPr>
              <a:t>Advanced Academics</a:t>
            </a:r>
          </a:p>
          <a:p>
            <a:pPr marL="923925" lvl="1" indent="-466725">
              <a:buFont typeface="Wingdings" pitchFamily="2" charset="2"/>
              <a:buChar char="q"/>
              <a:defRPr/>
            </a:pPr>
            <a:r>
              <a:rPr lang="en-US" sz="2400" dirty="0">
                <a:solidFill>
                  <a:srgbClr val="000000"/>
                </a:solidFill>
              </a:rPr>
              <a:t>Fine Arts</a:t>
            </a:r>
          </a:p>
          <a:p>
            <a:pPr marL="923925" lvl="1" indent="-455613">
              <a:buFont typeface="Wingdings" pitchFamily="2" charset="2"/>
              <a:buChar char="q"/>
              <a:defRPr/>
            </a:pPr>
            <a:r>
              <a:rPr lang="en-US" sz="2400" dirty="0">
                <a:solidFill>
                  <a:srgbClr val="000000"/>
                </a:solidFill>
              </a:rPr>
              <a:t>World Language</a:t>
            </a:r>
          </a:p>
          <a:p>
            <a:endParaRPr lang="en-US" dirty="0"/>
          </a:p>
        </p:txBody>
      </p:sp>
    </p:spTree>
    <p:extLst>
      <p:ext uri="{BB962C8B-B14F-4D97-AF65-F5344CB8AC3E}">
        <p14:creationId xmlns:p14="http://schemas.microsoft.com/office/powerpoint/2010/main" val="3477763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43288343-60D4-40C6-B9BA-B3B140C5E5A0}"/>
              </a:ext>
            </a:extLst>
          </p:cNvPr>
          <p:cNvSpPr>
            <a:spLocks noGrp="1"/>
          </p:cNvSpPr>
          <p:nvPr>
            <p:ph type="title"/>
          </p:nvPr>
        </p:nvSpPr>
        <p:spPr>
          <a:xfrm>
            <a:off x="1705864" y="278890"/>
            <a:ext cx="8074815" cy="1618489"/>
          </a:xfrm>
        </p:spPr>
        <p:txBody>
          <a:bodyPr anchor="ctr">
            <a:normAutofit/>
          </a:bodyPr>
          <a:lstStyle/>
          <a:p>
            <a:r>
              <a:rPr lang="en-US" altLang="en-US" sz="6000" dirty="0">
                <a:solidFill>
                  <a:schemeClr val="accent4"/>
                </a:solidFill>
              </a:rPr>
              <a:t>Embedded Credits</a:t>
            </a:r>
          </a:p>
        </p:txBody>
      </p:sp>
      <p:sp>
        <p:nvSpPr>
          <p:cNvPr id="66563" name="Content Placeholder 2">
            <a:extLst>
              <a:ext uri="{FF2B5EF4-FFF2-40B4-BE49-F238E27FC236}">
                <a16:creationId xmlns:a16="http://schemas.microsoft.com/office/drawing/2014/main" id="{BAF40C24-F55A-461F-A8EE-1283AF1FE195}"/>
              </a:ext>
            </a:extLst>
          </p:cNvPr>
          <p:cNvSpPr>
            <a:spLocks noGrp="1"/>
          </p:cNvSpPr>
          <p:nvPr>
            <p:ph idx="1"/>
          </p:nvPr>
        </p:nvSpPr>
        <p:spPr>
          <a:xfrm>
            <a:off x="1285240" y="2669085"/>
            <a:ext cx="8074815" cy="3100780"/>
          </a:xfrm>
        </p:spPr>
        <p:txBody>
          <a:bodyPr anchor="t">
            <a:normAutofit lnSpcReduction="10000"/>
          </a:bodyPr>
          <a:lstStyle/>
          <a:p>
            <a:pPr marL="342900" indent="-342900">
              <a:buFont typeface="Arial" panose="020B0604020202020204" pitchFamily="34" charset="0"/>
              <a:buChar char="•"/>
            </a:pPr>
            <a:r>
              <a:rPr lang="en-US" altLang="en-US" sz="1900" dirty="0"/>
              <a:t>Some high schools offer courses that have “Embedded Credits”. This is where a student will take a course and if they pass the course, then the student will be awarded two credits for taking the one course. </a:t>
            </a:r>
          </a:p>
          <a:p>
            <a:pPr marL="342900" indent="-342900">
              <a:buFont typeface="Arial" panose="020B0604020202020204" pitchFamily="34" charset="0"/>
              <a:buChar char="•"/>
            </a:pPr>
            <a:r>
              <a:rPr lang="en-US" altLang="en-US" sz="1900" u="sng" dirty="0"/>
              <a:t>Two Examples:</a:t>
            </a:r>
          </a:p>
          <a:p>
            <a:pPr marL="800100" lvl="1" indent="-342900">
              <a:buFont typeface="Arial" panose="020B0604020202020204" pitchFamily="34" charset="0"/>
              <a:buChar char="•"/>
            </a:pPr>
            <a:r>
              <a:rPr lang="en-US" altLang="en-US" sz="1900" dirty="0"/>
              <a:t>Essentials of Healthcare has an embedded credit of Human Anatomy and Physiology.</a:t>
            </a:r>
          </a:p>
          <a:p>
            <a:pPr marL="800100" lvl="1" indent="-342900">
              <a:buFont typeface="Arial" panose="020B0604020202020204" pitchFamily="34" charset="0"/>
              <a:buChar char="•"/>
            </a:pPr>
            <a:r>
              <a:rPr lang="en-US" altLang="en-US" sz="1900" dirty="0"/>
              <a:t>Dramatic Writing has an embedded credit of Advanced Composition. </a:t>
            </a:r>
          </a:p>
          <a:p>
            <a:pPr marL="342900" indent="-342900">
              <a:buFont typeface="Arial" panose="020B0604020202020204" pitchFamily="34" charset="0"/>
              <a:buChar char="•"/>
            </a:pPr>
            <a:r>
              <a:rPr lang="en-US" altLang="en-US" sz="1900" dirty="0"/>
              <a:t>Both courses can count for HOPE</a:t>
            </a:r>
          </a:p>
          <a:p>
            <a:pPr marL="342900" indent="-342900">
              <a:buFont typeface="Arial" panose="020B0604020202020204" pitchFamily="34" charset="0"/>
              <a:buChar char="•"/>
            </a:pPr>
            <a:r>
              <a:rPr lang="en-US" altLang="en-US" sz="1900" dirty="0"/>
              <a:t>There are many options for Embedded Credits through CTAE courses.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E69AD-EA60-5E6E-9BC0-4DE1A59DB909}"/>
              </a:ext>
            </a:extLst>
          </p:cNvPr>
          <p:cNvSpPr>
            <a:spLocks noGrp="1"/>
          </p:cNvSpPr>
          <p:nvPr>
            <p:ph type="title"/>
          </p:nvPr>
        </p:nvSpPr>
        <p:spPr>
          <a:xfrm>
            <a:off x="838200" y="365125"/>
            <a:ext cx="10515600" cy="1325563"/>
          </a:xfrm>
        </p:spPr>
        <p:txBody>
          <a:bodyPr>
            <a:normAutofit/>
          </a:bodyPr>
          <a:lstStyle/>
          <a:p>
            <a:r>
              <a:rPr lang="en-US">
                <a:solidFill>
                  <a:schemeClr val="tx1"/>
                </a:solidFill>
              </a:rPr>
              <a:t>Advanced Course Offerings</a:t>
            </a:r>
          </a:p>
        </p:txBody>
      </p:sp>
      <p:graphicFrame>
        <p:nvGraphicFramePr>
          <p:cNvPr id="5" name="Content Placeholder 2">
            <a:extLst>
              <a:ext uri="{FF2B5EF4-FFF2-40B4-BE49-F238E27FC236}">
                <a16:creationId xmlns:a16="http://schemas.microsoft.com/office/drawing/2014/main" id="{610C4D2F-5F0A-7A32-9CE5-3C58E02BD386}"/>
              </a:ext>
            </a:extLst>
          </p:cNvPr>
          <p:cNvGraphicFramePr>
            <a:graphicFrameLocks noGrp="1"/>
          </p:cNvGraphicFramePr>
          <p:nvPr>
            <p:ph idx="1"/>
          </p:nvPr>
        </p:nvGraphicFramePr>
        <p:xfrm>
          <a:off x="979488" y="1825625"/>
          <a:ext cx="102330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6201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CE973A37-33E5-44C7-B6B5-C5DA66078890}"/>
              </a:ext>
            </a:extLst>
          </p:cNvPr>
          <p:cNvSpPr>
            <a:spLocks noGrp="1"/>
          </p:cNvSpPr>
          <p:nvPr>
            <p:ph type="title"/>
          </p:nvPr>
        </p:nvSpPr>
        <p:spPr>
          <a:xfrm>
            <a:off x="4076700" y="674498"/>
            <a:ext cx="7911191" cy="1653371"/>
          </a:xfrm>
        </p:spPr>
        <p:txBody>
          <a:bodyPr rtlCol="0" anchor="b">
            <a:normAutofit fontScale="90000"/>
          </a:bodyPr>
          <a:lstStyle/>
          <a:p>
            <a:pPr>
              <a:defRPr/>
            </a:pPr>
            <a:r>
              <a:rPr lang="en-US" altLang="en-US" dirty="0"/>
              <a:t>What if I wanted to take a course Online during high school?</a:t>
            </a:r>
            <a:br>
              <a:rPr lang="en-US" altLang="en-US" dirty="0"/>
            </a:br>
            <a:endParaRPr lang="en-US" altLang="en-US" dirty="0"/>
          </a:p>
        </p:txBody>
      </p:sp>
      <p:pic>
        <p:nvPicPr>
          <p:cNvPr id="67588" name="Picture 2" descr="A group of computers in a room&#10;&#10;AI-generated content may be incorrect.">
            <a:extLst>
              <a:ext uri="{FF2B5EF4-FFF2-40B4-BE49-F238E27FC236}">
                <a16:creationId xmlns:a16="http://schemas.microsoft.com/office/drawing/2014/main" id="{2318E463-AB7B-413E-BF8A-9131BD630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160" r="16509" b="-1"/>
          <a:stretch/>
        </p:blipFill>
        <p:spPr bwMode="auto">
          <a:xfrm>
            <a:off x="0" y="0"/>
            <a:ext cx="3463400" cy="6858000"/>
          </a:xfrm>
          <a:prstGeom prst="rect">
            <a:avLst/>
          </a:prstGeom>
          <a:solidFill>
            <a:srgbClr val="FFFFFF"/>
          </a:solid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Content Placeholder 2">
            <a:extLst>
              <a:ext uri="{FF2B5EF4-FFF2-40B4-BE49-F238E27FC236}">
                <a16:creationId xmlns:a16="http://schemas.microsoft.com/office/drawing/2014/main" id="{F82FFDA9-7567-4BF0-A376-77D3D7C07AC8}"/>
              </a:ext>
            </a:extLst>
          </p:cNvPr>
          <p:cNvSpPr>
            <a:spLocks noGrp="1"/>
          </p:cNvSpPr>
          <p:nvPr>
            <p:ph idx="10"/>
          </p:nvPr>
        </p:nvSpPr>
        <p:spPr>
          <a:xfrm>
            <a:off x="4065162" y="2614534"/>
            <a:ext cx="4663440" cy="3332832"/>
          </a:xfrm>
        </p:spPr>
        <p:txBody>
          <a:bodyPr>
            <a:normAutofit/>
          </a:bodyPr>
          <a:lstStyle/>
          <a:p>
            <a:pPr marL="342900" indent="-342900" eaLnBrk="1" hangingPunct="1">
              <a:buFont typeface="Arial" panose="020B0604020202020204" pitchFamily="34" charset="0"/>
              <a:buChar char="•"/>
            </a:pPr>
            <a:r>
              <a:rPr lang="en-US" altLang="en-US" dirty="0"/>
              <a:t>During the months of April – Mid-July, there will be a PCSD online registration opportunity for high school courses.</a:t>
            </a:r>
          </a:p>
          <a:p>
            <a:pPr marL="342900" indent="-342900" eaLnBrk="1" hangingPunct="1">
              <a:buFont typeface="Arial" panose="020B0604020202020204" pitchFamily="34" charset="0"/>
              <a:buChar char="•"/>
            </a:pPr>
            <a:r>
              <a:rPr lang="en-US" altLang="en-US" dirty="0"/>
              <a:t>Senate Bill 289 allows Georgia districts to provide students in grades 3 through 12 the option of taking an online course should you choose that option.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291416" y="3502662"/>
            <a:ext cx="3091527" cy="3619148"/>
          </a:xfrm>
          <a:custGeom>
            <a:avLst/>
            <a:gdLst/>
            <a:ahLst/>
            <a:cxnLst/>
            <a:rect l="l" t="t" r="r" b="b"/>
            <a:pathLst>
              <a:path w="4637291" h="5428722">
                <a:moveTo>
                  <a:pt x="0" y="0"/>
                </a:moveTo>
                <a:lnTo>
                  <a:pt x="4637291" y="0"/>
                </a:lnTo>
                <a:lnTo>
                  <a:pt x="4637291" y="5428723"/>
                </a:lnTo>
                <a:lnTo>
                  <a:pt x="0" y="54287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1" y="0"/>
            <a:ext cx="3388375" cy="3966658"/>
          </a:xfrm>
          <a:custGeom>
            <a:avLst/>
            <a:gdLst/>
            <a:ahLst/>
            <a:cxnLst/>
            <a:rect l="l" t="t" r="r" b="b"/>
            <a:pathLst>
              <a:path w="5082563" h="5949987">
                <a:moveTo>
                  <a:pt x="0" y="0"/>
                </a:moveTo>
                <a:lnTo>
                  <a:pt x="5082563" y="0"/>
                </a:lnTo>
                <a:lnTo>
                  <a:pt x="5082563" y="5949987"/>
                </a:lnTo>
                <a:lnTo>
                  <a:pt x="0" y="59499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183051" y="101624"/>
            <a:ext cx="1744252" cy="1930305"/>
          </a:xfrm>
          <a:custGeom>
            <a:avLst/>
            <a:gdLst/>
            <a:ahLst/>
            <a:cxnLst/>
            <a:rect l="l" t="t" r="r" b="b"/>
            <a:pathLst>
              <a:path w="2616378" h="2895458">
                <a:moveTo>
                  <a:pt x="0" y="0"/>
                </a:moveTo>
                <a:lnTo>
                  <a:pt x="2616378" y="0"/>
                </a:lnTo>
                <a:lnTo>
                  <a:pt x="2616378" y="2895458"/>
                </a:lnTo>
                <a:lnTo>
                  <a:pt x="0" y="2895458"/>
                </a:lnTo>
                <a:lnTo>
                  <a:pt x="0" y="0"/>
                </a:lnTo>
                <a:close/>
              </a:path>
            </a:pathLst>
          </a:custGeom>
          <a:blipFill>
            <a:blip r:embed="rId6"/>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5400000">
            <a:off x="7674600" y="-327247"/>
            <a:ext cx="4162224" cy="4872577"/>
          </a:xfrm>
          <a:custGeom>
            <a:avLst/>
            <a:gdLst/>
            <a:ahLst/>
            <a:cxnLst/>
            <a:rect l="l" t="t" r="r" b="b"/>
            <a:pathLst>
              <a:path w="6243336" h="7308865">
                <a:moveTo>
                  <a:pt x="0" y="0"/>
                </a:moveTo>
                <a:lnTo>
                  <a:pt x="6243335" y="0"/>
                </a:lnTo>
                <a:lnTo>
                  <a:pt x="6243335" y="7308865"/>
                </a:lnTo>
                <a:lnTo>
                  <a:pt x="0" y="73088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6" name="Group 6"/>
          <p:cNvGrpSpPr/>
          <p:nvPr/>
        </p:nvGrpSpPr>
        <p:grpSpPr>
          <a:xfrm>
            <a:off x="3160338" y="374626"/>
            <a:ext cx="6818680" cy="1554480"/>
            <a:chOff x="0" y="0"/>
            <a:chExt cx="3565323" cy="812800"/>
          </a:xfrm>
        </p:grpSpPr>
        <p:sp>
          <p:nvSpPr>
            <p:cNvPr id="7" name="Freeform 7"/>
            <p:cNvSpPr/>
            <p:nvPr/>
          </p:nvSpPr>
          <p:spPr>
            <a:xfrm>
              <a:off x="0" y="0"/>
              <a:ext cx="3565323" cy="812800"/>
            </a:xfrm>
            <a:custGeom>
              <a:avLst/>
              <a:gdLst/>
              <a:ahLst/>
              <a:cxnLst/>
              <a:rect l="l" t="t" r="r" b="b"/>
              <a:pathLst>
                <a:path w="3565323" h="812800">
                  <a:moveTo>
                    <a:pt x="0" y="0"/>
                  </a:moveTo>
                  <a:lnTo>
                    <a:pt x="3565323" y="0"/>
                  </a:lnTo>
                  <a:lnTo>
                    <a:pt x="3565323" y="812800"/>
                  </a:lnTo>
                  <a:lnTo>
                    <a:pt x="0" y="812800"/>
                  </a:lnTo>
                  <a:close/>
                </a:path>
              </a:pathLst>
            </a:custGeom>
            <a:solidFill>
              <a:srgbClr val="EAB83C"/>
            </a:solidFill>
          </p:spPr>
          <p:txBody>
            <a:bodyPr/>
            <a:lstStyle/>
            <a:p>
              <a:pPr defTabSz="609630"/>
              <a:endParaRPr lang="en-US" sz="1200">
                <a:solidFill>
                  <a:prstClr val="black"/>
                </a:solidFill>
                <a:latin typeface="Calibri"/>
              </a:endParaRPr>
            </a:p>
          </p:txBody>
        </p:sp>
        <p:sp>
          <p:nvSpPr>
            <p:cNvPr id="8" name="TextBox 8"/>
            <p:cNvSpPr txBox="1"/>
            <p:nvPr/>
          </p:nvSpPr>
          <p:spPr>
            <a:xfrm>
              <a:off x="0" y="-19050"/>
              <a:ext cx="3565323" cy="831850"/>
            </a:xfrm>
            <a:prstGeom prst="rect">
              <a:avLst/>
            </a:prstGeom>
          </p:spPr>
          <p:txBody>
            <a:bodyPr lIns="33867" tIns="33867" rIns="33867" bIns="33867" rtlCol="0" anchor="ctr"/>
            <a:lstStyle/>
            <a:p>
              <a:pPr algn="ctr" defTabSz="609630">
                <a:lnSpc>
                  <a:spcPts val="1229"/>
                </a:lnSpc>
              </a:pPr>
              <a:endParaRPr sz="1200">
                <a:solidFill>
                  <a:prstClr val="black"/>
                </a:solidFill>
                <a:latin typeface="Calibri"/>
              </a:endParaRPr>
            </a:p>
          </p:txBody>
        </p:sp>
      </p:grpSp>
      <p:sp>
        <p:nvSpPr>
          <p:cNvPr id="9" name="Freeform 9"/>
          <p:cNvSpPr/>
          <p:nvPr/>
        </p:nvSpPr>
        <p:spPr>
          <a:xfrm>
            <a:off x="9846380" y="988695"/>
            <a:ext cx="1554480" cy="1554480"/>
          </a:xfrm>
          <a:custGeom>
            <a:avLst/>
            <a:gdLst/>
            <a:ahLst/>
            <a:cxnLst/>
            <a:rect l="l" t="t" r="r" b="b"/>
            <a:pathLst>
              <a:path w="2331720" h="2331720">
                <a:moveTo>
                  <a:pt x="0" y="0"/>
                </a:moveTo>
                <a:lnTo>
                  <a:pt x="2331720" y="0"/>
                </a:lnTo>
                <a:lnTo>
                  <a:pt x="2331720" y="2331720"/>
                </a:lnTo>
                <a:lnTo>
                  <a:pt x="0" y="2331720"/>
                </a:lnTo>
                <a:lnTo>
                  <a:pt x="0" y="0"/>
                </a:lnTo>
                <a:close/>
              </a:path>
            </a:pathLst>
          </a:custGeom>
          <a:blipFill>
            <a:blip r:embed="rId7"/>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a:off x="6874964" y="361827"/>
            <a:ext cx="2646329" cy="937167"/>
          </a:xfrm>
          <a:custGeom>
            <a:avLst/>
            <a:gdLst/>
            <a:ahLst/>
            <a:cxnLst/>
            <a:rect l="l" t="t" r="r" b="b"/>
            <a:pathLst>
              <a:path w="3969493" h="1405750">
                <a:moveTo>
                  <a:pt x="0" y="0"/>
                </a:moveTo>
                <a:lnTo>
                  <a:pt x="3969492" y="0"/>
                </a:lnTo>
                <a:lnTo>
                  <a:pt x="3969492" y="1405750"/>
                </a:lnTo>
                <a:lnTo>
                  <a:pt x="0" y="1405750"/>
                </a:lnTo>
                <a:lnTo>
                  <a:pt x="0" y="0"/>
                </a:lnTo>
                <a:close/>
              </a:path>
            </a:pathLst>
          </a:custGeom>
          <a:blipFill>
            <a:blip r:embed="rId8"/>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1587723" y="4664342"/>
            <a:ext cx="3187159" cy="2122013"/>
          </a:xfrm>
          <a:custGeom>
            <a:avLst/>
            <a:gdLst/>
            <a:ahLst/>
            <a:cxnLst/>
            <a:rect l="l" t="t" r="r" b="b"/>
            <a:pathLst>
              <a:path w="4780739" h="3183020">
                <a:moveTo>
                  <a:pt x="0" y="0"/>
                </a:moveTo>
                <a:lnTo>
                  <a:pt x="4780739" y="0"/>
                </a:lnTo>
                <a:lnTo>
                  <a:pt x="4780739" y="3183020"/>
                </a:lnTo>
                <a:lnTo>
                  <a:pt x="0" y="3183020"/>
                </a:lnTo>
                <a:lnTo>
                  <a:pt x="0" y="0"/>
                </a:lnTo>
                <a:close/>
              </a:path>
            </a:pathLst>
          </a:custGeom>
          <a:blipFill>
            <a:blip r:embed="rId9"/>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a:off x="1183051" y="3918993"/>
            <a:ext cx="1308257" cy="1308257"/>
          </a:xfrm>
          <a:custGeom>
            <a:avLst/>
            <a:gdLst/>
            <a:ahLst/>
            <a:cxnLst/>
            <a:rect l="l" t="t" r="r" b="b"/>
            <a:pathLst>
              <a:path w="1962385" h="1962385">
                <a:moveTo>
                  <a:pt x="0" y="0"/>
                </a:moveTo>
                <a:lnTo>
                  <a:pt x="1962385" y="0"/>
                </a:lnTo>
                <a:lnTo>
                  <a:pt x="1962385" y="1962385"/>
                </a:lnTo>
                <a:lnTo>
                  <a:pt x="0" y="1962385"/>
                </a:lnTo>
                <a:lnTo>
                  <a:pt x="0" y="0"/>
                </a:lnTo>
                <a:close/>
              </a:path>
            </a:pathLst>
          </a:custGeom>
          <a:blipFill>
            <a:blip r:embed="rId10"/>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a:off x="2926543" y="4379054"/>
            <a:ext cx="2337489" cy="450034"/>
          </a:xfrm>
          <a:custGeom>
            <a:avLst/>
            <a:gdLst/>
            <a:ahLst/>
            <a:cxnLst/>
            <a:rect l="l" t="t" r="r" b="b"/>
            <a:pathLst>
              <a:path w="3506234" h="675051">
                <a:moveTo>
                  <a:pt x="0" y="0"/>
                </a:moveTo>
                <a:lnTo>
                  <a:pt x="3506234" y="0"/>
                </a:lnTo>
                <a:lnTo>
                  <a:pt x="3506234" y="675051"/>
                </a:lnTo>
                <a:lnTo>
                  <a:pt x="0" y="675051"/>
                </a:lnTo>
                <a:lnTo>
                  <a:pt x="0" y="0"/>
                </a:lnTo>
                <a:close/>
              </a:path>
            </a:pathLst>
          </a:custGeom>
          <a:blipFill>
            <a:blip r:embed="rId11"/>
            <a:stretch>
              <a:fillRect/>
            </a:stretch>
          </a:blipFill>
        </p:spPr>
        <p:txBody>
          <a:bodyPr/>
          <a:lstStyle/>
          <a:p>
            <a:pPr defTabSz="609630"/>
            <a:endParaRPr lang="en-US" sz="1200">
              <a:solidFill>
                <a:prstClr val="black"/>
              </a:solidFill>
              <a:latin typeface="Calibri"/>
            </a:endParaRPr>
          </a:p>
        </p:txBody>
      </p:sp>
      <p:sp>
        <p:nvSpPr>
          <p:cNvPr id="14" name="TextBox 14"/>
          <p:cNvSpPr txBox="1"/>
          <p:nvPr/>
        </p:nvSpPr>
        <p:spPr>
          <a:xfrm>
            <a:off x="1969582" y="2745341"/>
            <a:ext cx="8252837" cy="1162498"/>
          </a:xfrm>
          <a:prstGeom prst="rect">
            <a:avLst/>
          </a:prstGeom>
        </p:spPr>
        <p:txBody>
          <a:bodyPr lIns="0" tIns="0" rIns="0" bIns="0" rtlCol="0" anchor="t">
            <a:spAutoFit/>
          </a:bodyPr>
          <a:lstStyle/>
          <a:p>
            <a:pPr algn="ctr" defTabSz="609630">
              <a:lnSpc>
                <a:spcPts val="2333"/>
              </a:lnSpc>
              <a:spcBef>
                <a:spcPct val="0"/>
              </a:spcBef>
            </a:pPr>
            <a:r>
              <a:rPr lang="en-US" sz="1666" dirty="0">
                <a:solidFill>
                  <a:srgbClr val="000000"/>
                </a:solidFill>
                <a:latin typeface="Quicksand"/>
                <a:ea typeface="Quicksand"/>
                <a:cs typeface="Quicksand"/>
                <a:sym typeface="Quicksand"/>
              </a:rPr>
              <a:t>PVA offers a 100% virtual online high school to any PCSD high school student interested. We offer all courses required by the State of Georgia for graduation as well as many electives not offered in traditional face-to-face schools. For a complete list of courses offered visit our website at </a:t>
            </a:r>
            <a:r>
              <a:rPr lang="en-US" sz="1666" dirty="0">
                <a:solidFill>
                  <a:srgbClr val="000000"/>
                </a:solidFill>
                <a:latin typeface="Quicksand"/>
                <a:ea typeface="Quicksand"/>
                <a:cs typeface="Quicksand"/>
                <a:sym typeface="Quicksand"/>
                <a:hlinkClick r:id="rId12"/>
              </a:rPr>
              <a:t>https://www.paulding.k12.ga.us/Domain/41</a:t>
            </a:r>
            <a:r>
              <a:rPr lang="en-US" sz="1666" dirty="0">
                <a:solidFill>
                  <a:srgbClr val="000000"/>
                </a:solidFill>
                <a:latin typeface="Quicksand"/>
                <a:ea typeface="Quicksand"/>
                <a:cs typeface="Quicksand"/>
                <a:sym typeface="Quicksand"/>
              </a:rPr>
              <a:t> or scan the QR code.</a:t>
            </a:r>
          </a:p>
        </p:txBody>
      </p:sp>
      <p:sp>
        <p:nvSpPr>
          <p:cNvPr id="15" name="Freeform 15"/>
          <p:cNvSpPr/>
          <p:nvPr/>
        </p:nvSpPr>
        <p:spPr>
          <a:xfrm rot="-10800000">
            <a:off x="9681458" y="3918993"/>
            <a:ext cx="2510542" cy="2939007"/>
          </a:xfrm>
          <a:custGeom>
            <a:avLst/>
            <a:gdLst/>
            <a:ahLst/>
            <a:cxnLst/>
            <a:rect l="l" t="t" r="r" b="b"/>
            <a:pathLst>
              <a:path w="3765813" h="4408511">
                <a:moveTo>
                  <a:pt x="0" y="0"/>
                </a:moveTo>
                <a:lnTo>
                  <a:pt x="3765813" y="0"/>
                </a:lnTo>
                <a:lnTo>
                  <a:pt x="3765813" y="4408511"/>
                </a:lnTo>
                <a:lnTo>
                  <a:pt x="0" y="44085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rot="-331954">
            <a:off x="9188804" y="2505047"/>
            <a:ext cx="1803777" cy="1607002"/>
          </a:xfrm>
          <a:custGeom>
            <a:avLst/>
            <a:gdLst/>
            <a:ahLst/>
            <a:cxnLst/>
            <a:rect l="l" t="t" r="r" b="b"/>
            <a:pathLst>
              <a:path w="2705666" h="2410503">
                <a:moveTo>
                  <a:pt x="0" y="0"/>
                </a:moveTo>
                <a:lnTo>
                  <a:pt x="2705666" y="0"/>
                </a:lnTo>
                <a:lnTo>
                  <a:pt x="2705666" y="2410503"/>
                </a:lnTo>
                <a:lnTo>
                  <a:pt x="0" y="241050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defTabSz="609630"/>
            <a:endParaRPr lang="en-US" sz="1200">
              <a:solidFill>
                <a:prstClr val="black"/>
              </a:solidFill>
              <a:latin typeface="Calibri"/>
            </a:endParaRPr>
          </a:p>
        </p:txBody>
      </p:sp>
      <p:sp>
        <p:nvSpPr>
          <p:cNvPr id="17" name="TextBox 17"/>
          <p:cNvSpPr txBox="1"/>
          <p:nvPr/>
        </p:nvSpPr>
        <p:spPr>
          <a:xfrm>
            <a:off x="4196909" y="553278"/>
            <a:ext cx="2285996" cy="997581"/>
          </a:xfrm>
          <a:prstGeom prst="rect">
            <a:avLst/>
          </a:prstGeom>
        </p:spPr>
        <p:txBody>
          <a:bodyPr wrap="square" lIns="0" tIns="0" rIns="0" bIns="0" rtlCol="0" anchor="t">
            <a:spAutoFit/>
          </a:bodyPr>
          <a:lstStyle/>
          <a:p>
            <a:pPr algn="ctr" defTabSz="609630">
              <a:lnSpc>
                <a:spcPts val="9393"/>
              </a:lnSpc>
            </a:pPr>
            <a:r>
              <a:rPr lang="en-US" sz="3200" b="1" i="1">
                <a:solidFill>
                  <a:srgbClr val="21244A"/>
                </a:solidFill>
                <a:latin typeface="Gill Sans Ultra Bold" panose="020B0A02020104020203" pitchFamily="34" charset="0"/>
                <a:ea typeface="Handelson Two"/>
                <a:cs typeface="Handelson Two"/>
                <a:sym typeface="Handelson Two"/>
              </a:rPr>
              <a:t>NEW</a:t>
            </a:r>
          </a:p>
        </p:txBody>
      </p:sp>
      <p:sp>
        <p:nvSpPr>
          <p:cNvPr id="18" name="TextBox 18"/>
          <p:cNvSpPr txBox="1"/>
          <p:nvPr/>
        </p:nvSpPr>
        <p:spPr>
          <a:xfrm>
            <a:off x="3469245" y="567337"/>
            <a:ext cx="3138769" cy="597599"/>
          </a:xfrm>
          <a:prstGeom prst="rect">
            <a:avLst/>
          </a:prstGeom>
        </p:spPr>
        <p:txBody>
          <a:bodyPr wrap="square" lIns="0" tIns="0" rIns="0" bIns="0" rtlCol="0" anchor="t">
            <a:spAutoFit/>
          </a:bodyPr>
          <a:lstStyle/>
          <a:p>
            <a:pPr algn="ctr" defTabSz="609630">
              <a:lnSpc>
                <a:spcPts val="5133"/>
              </a:lnSpc>
            </a:pPr>
            <a:r>
              <a:rPr lang="en-US" sz="3666">
                <a:solidFill>
                  <a:srgbClr val="000000"/>
                </a:solidFill>
                <a:latin typeface="Handelson Six"/>
                <a:ea typeface="Handelson Six"/>
                <a:cs typeface="Handelson Six"/>
                <a:sym typeface="Handelson Six"/>
              </a:rPr>
              <a:t>DISCOVER</a:t>
            </a:r>
          </a:p>
        </p:txBody>
      </p:sp>
      <p:sp>
        <p:nvSpPr>
          <p:cNvPr id="19" name="TextBox 19"/>
          <p:cNvSpPr txBox="1"/>
          <p:nvPr/>
        </p:nvSpPr>
        <p:spPr>
          <a:xfrm>
            <a:off x="5359750" y="1331507"/>
            <a:ext cx="4151617" cy="597599"/>
          </a:xfrm>
          <a:prstGeom prst="rect">
            <a:avLst/>
          </a:prstGeom>
        </p:spPr>
        <p:txBody>
          <a:bodyPr wrap="square" lIns="0" tIns="0" rIns="0" bIns="0" rtlCol="0" anchor="t">
            <a:spAutoFit/>
          </a:bodyPr>
          <a:lstStyle/>
          <a:p>
            <a:pPr algn="ctr" defTabSz="609630">
              <a:lnSpc>
                <a:spcPts val="5133"/>
              </a:lnSpc>
            </a:pPr>
            <a:r>
              <a:rPr lang="en-US" sz="3666">
                <a:solidFill>
                  <a:srgbClr val="000000"/>
                </a:solidFill>
                <a:latin typeface="Handelson Six"/>
                <a:ea typeface="Handelson Six"/>
                <a:cs typeface="Handelson Six"/>
                <a:sym typeface="Handelson Six"/>
              </a:rPr>
              <a:t>OPPORTUNITIES</a:t>
            </a:r>
          </a:p>
        </p:txBody>
      </p:sp>
      <p:sp>
        <p:nvSpPr>
          <p:cNvPr id="20" name="TextBox 20"/>
          <p:cNvSpPr txBox="1"/>
          <p:nvPr/>
        </p:nvSpPr>
        <p:spPr>
          <a:xfrm>
            <a:off x="3953792" y="2313542"/>
            <a:ext cx="4682208" cy="397545"/>
          </a:xfrm>
          <a:prstGeom prst="rect">
            <a:avLst/>
          </a:prstGeom>
        </p:spPr>
        <p:txBody>
          <a:bodyPr wrap="square" lIns="0" tIns="0" rIns="0" bIns="0" rtlCol="0" anchor="t">
            <a:spAutoFit/>
          </a:bodyPr>
          <a:lstStyle/>
          <a:p>
            <a:pPr algn="ctr" defTabSz="609630">
              <a:lnSpc>
                <a:spcPts val="3149"/>
              </a:lnSpc>
            </a:pPr>
            <a:r>
              <a:rPr lang="en-US" sz="2999">
                <a:solidFill>
                  <a:srgbClr val="21244A"/>
                </a:solidFill>
                <a:latin typeface="Handelson Six"/>
                <a:ea typeface="Handelson Six"/>
                <a:cs typeface="Handelson Six"/>
                <a:sym typeface="Handelson Six"/>
              </a:rPr>
              <a:t>Paulding Virtual Academy</a:t>
            </a:r>
          </a:p>
        </p:txBody>
      </p:sp>
      <p:sp>
        <p:nvSpPr>
          <p:cNvPr id="21" name="TextBox 21"/>
          <p:cNvSpPr txBox="1"/>
          <p:nvPr/>
        </p:nvSpPr>
        <p:spPr>
          <a:xfrm>
            <a:off x="5817142" y="1871857"/>
            <a:ext cx="291901" cy="397032"/>
          </a:xfrm>
          <a:prstGeom prst="rect">
            <a:avLst/>
          </a:prstGeom>
        </p:spPr>
        <p:txBody>
          <a:bodyPr lIns="0" tIns="0" rIns="0" bIns="0" rtlCol="0" anchor="t">
            <a:spAutoFit/>
          </a:bodyPr>
          <a:lstStyle/>
          <a:p>
            <a:pPr algn="ctr" defTabSz="609630">
              <a:lnSpc>
                <a:spcPts val="3360"/>
              </a:lnSpc>
            </a:pPr>
            <a:r>
              <a:rPr lang="en-US" sz="2400" b="1">
                <a:solidFill>
                  <a:srgbClr val="21244A"/>
                </a:solidFill>
                <a:latin typeface="Canva Sans Bold"/>
                <a:ea typeface="Canva Sans Bold"/>
                <a:cs typeface="Canva Sans Bold"/>
                <a:sym typeface="Canva Sans Bold"/>
              </a:rPr>
              <a:t>@</a:t>
            </a:r>
          </a:p>
        </p:txBody>
      </p:sp>
      <p:sp>
        <p:nvSpPr>
          <p:cNvPr id="22" name="TextBox 22"/>
          <p:cNvSpPr txBox="1"/>
          <p:nvPr/>
        </p:nvSpPr>
        <p:spPr>
          <a:xfrm>
            <a:off x="5450383" y="4361604"/>
            <a:ext cx="5939191" cy="1860638"/>
          </a:xfrm>
          <a:prstGeom prst="rect">
            <a:avLst/>
          </a:prstGeom>
        </p:spPr>
        <p:txBody>
          <a:bodyPr lIns="0" tIns="0" rIns="0" bIns="0" rtlCol="0" anchor="t">
            <a:spAutoFit/>
          </a:bodyPr>
          <a:lstStyle/>
          <a:p>
            <a:pPr algn="ctr" defTabSz="609630">
              <a:lnSpc>
                <a:spcPts val="2053"/>
              </a:lnSpc>
            </a:pPr>
            <a:r>
              <a:rPr lang="en-US" sz="1467" dirty="0">
                <a:solidFill>
                  <a:srgbClr val="000000"/>
                </a:solidFill>
                <a:latin typeface="Quicksand"/>
                <a:ea typeface="Quicksand"/>
                <a:cs typeface="Quicksand"/>
                <a:sym typeface="Quicksand"/>
              </a:rPr>
              <a:t>At New Hope Education Center, PVA also partners with the Paulding College and Career Academy and Chattahoochee Technical College for opportunities to:</a:t>
            </a:r>
          </a:p>
          <a:p>
            <a:pPr marL="316670" lvl="1" indent="-158335" defTabSz="609630">
              <a:lnSpc>
                <a:spcPts val="2053"/>
              </a:lnSpc>
              <a:buFont typeface="Arial"/>
              <a:buChar char="•"/>
            </a:pPr>
            <a:r>
              <a:rPr lang="en-US" sz="1467" dirty="0">
                <a:solidFill>
                  <a:srgbClr val="000000"/>
                </a:solidFill>
                <a:latin typeface="Quicksand"/>
                <a:ea typeface="Quicksand"/>
                <a:cs typeface="Quicksand"/>
                <a:sym typeface="Quicksand"/>
              </a:rPr>
              <a:t>complete various </a:t>
            </a:r>
            <a:r>
              <a:rPr lang="en-US" sz="1467" b="1" dirty="0">
                <a:solidFill>
                  <a:srgbClr val="000000"/>
                </a:solidFill>
                <a:latin typeface="Quicksand Bold"/>
                <a:ea typeface="Quicksand Bold"/>
                <a:cs typeface="Quicksand Bold"/>
                <a:sym typeface="Quicksand Bold"/>
              </a:rPr>
              <a:t>Career Pathways</a:t>
            </a:r>
          </a:p>
          <a:p>
            <a:pPr marL="316670" lvl="1" indent="-158335" defTabSz="609630">
              <a:lnSpc>
                <a:spcPts val="2053"/>
              </a:lnSpc>
              <a:buFont typeface="Arial"/>
              <a:buChar char="•"/>
            </a:pPr>
            <a:r>
              <a:rPr lang="en-US" sz="1467" dirty="0">
                <a:solidFill>
                  <a:srgbClr val="000000"/>
                </a:solidFill>
                <a:latin typeface="Quicksand"/>
                <a:ea typeface="Quicksand"/>
                <a:cs typeface="Quicksand"/>
                <a:sym typeface="Quicksand"/>
              </a:rPr>
              <a:t>earn both high school and college credits by taking </a:t>
            </a:r>
            <a:r>
              <a:rPr lang="en-US" sz="1467" b="1" dirty="0">
                <a:solidFill>
                  <a:srgbClr val="000000"/>
                </a:solidFill>
                <a:latin typeface="Quicksand Bold"/>
                <a:ea typeface="Quicksand Bold"/>
                <a:cs typeface="Quicksand Bold"/>
                <a:sym typeface="Quicksand Bold"/>
              </a:rPr>
              <a:t>Dual Enrollment</a:t>
            </a:r>
            <a:r>
              <a:rPr lang="en-US" sz="1467" dirty="0">
                <a:solidFill>
                  <a:srgbClr val="000000"/>
                </a:solidFill>
                <a:latin typeface="Quicksand"/>
                <a:ea typeface="Quicksand"/>
                <a:cs typeface="Quicksand"/>
                <a:sym typeface="Quicksand"/>
              </a:rPr>
              <a:t> courses </a:t>
            </a:r>
          </a:p>
          <a:p>
            <a:pPr marL="316670" lvl="1" indent="-158335" defTabSz="609630">
              <a:lnSpc>
                <a:spcPts val="2053"/>
              </a:lnSpc>
              <a:buFont typeface="Arial"/>
              <a:buChar char="•"/>
            </a:pPr>
            <a:r>
              <a:rPr lang="en-US" sz="1467" dirty="0">
                <a:solidFill>
                  <a:srgbClr val="000000"/>
                </a:solidFill>
                <a:latin typeface="Quicksand"/>
                <a:ea typeface="Quicksand"/>
                <a:cs typeface="Quicksand"/>
                <a:sym typeface="Quicksand"/>
              </a:rPr>
              <a:t>earn certificates for jobs in </a:t>
            </a:r>
            <a:r>
              <a:rPr lang="en-US" sz="1467" b="1" dirty="0">
                <a:solidFill>
                  <a:srgbClr val="000000"/>
                </a:solidFill>
                <a:latin typeface="Quicksand Bold"/>
                <a:ea typeface="Quicksand Bold"/>
                <a:cs typeface="Quicksand Bold"/>
                <a:sym typeface="Quicksand Bold"/>
              </a:rPr>
              <a:t>high-demand industries.</a:t>
            </a:r>
          </a:p>
        </p:txBody>
      </p:sp>
      <p:sp>
        <p:nvSpPr>
          <p:cNvPr id="23" name="TextBox 23"/>
          <p:cNvSpPr txBox="1"/>
          <p:nvPr/>
        </p:nvSpPr>
        <p:spPr>
          <a:xfrm>
            <a:off x="4417407" y="6356212"/>
            <a:ext cx="4698132" cy="392352"/>
          </a:xfrm>
          <a:prstGeom prst="rect">
            <a:avLst/>
          </a:prstGeom>
        </p:spPr>
        <p:txBody>
          <a:bodyPr lIns="0" tIns="0" rIns="0" bIns="0" rtlCol="0" anchor="t">
            <a:spAutoFit/>
          </a:bodyPr>
          <a:lstStyle/>
          <a:p>
            <a:pPr algn="ctr" defTabSz="609630">
              <a:lnSpc>
                <a:spcPts val="1595"/>
              </a:lnSpc>
            </a:pPr>
            <a:r>
              <a:rPr lang="en-US" sz="1139" b="1">
                <a:solidFill>
                  <a:srgbClr val="000000"/>
                </a:solidFill>
                <a:latin typeface="Quicksand Bold"/>
                <a:ea typeface="Quicksand Bold"/>
                <a:cs typeface="Quicksand Bold"/>
                <a:sym typeface="Quicksand Bold"/>
              </a:rPr>
              <a:t>For more information &amp; questions, please email:</a:t>
            </a:r>
          </a:p>
          <a:p>
            <a:pPr algn="ctr" defTabSz="609630">
              <a:lnSpc>
                <a:spcPts val="1595"/>
              </a:lnSpc>
            </a:pPr>
            <a:r>
              <a:rPr lang="en-US" sz="1139" b="1">
                <a:solidFill>
                  <a:srgbClr val="000000"/>
                </a:solidFill>
                <a:latin typeface="Quicksand Bold"/>
                <a:ea typeface="Quicksand Bold"/>
                <a:cs typeface="Quicksand Bold"/>
                <a:sym typeface="Quicksand Bold"/>
              </a:rPr>
              <a:t>pauldingvirtual@paulding.k12.ga.us</a:t>
            </a:r>
          </a:p>
        </p:txBody>
      </p:sp>
    </p:spTree>
  </p:cSld>
  <p:clrMapOvr>
    <a:masterClrMapping/>
  </p:clrMapOvr>
</p:sld>
</file>

<file path=ppt/theme/theme1.xml><?xml version="1.0" encoding="utf-8"?>
<a:theme xmlns:a="http://schemas.openxmlformats.org/drawingml/2006/main" name="Custom">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45331398_Win32_SL_V13" id="{C59E605D-C281-4A06-BDA0-E97A35AC3AA8}" vid="{25D1D206-DA25-4050-926A-BD6D3A1B50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A8381C-73EB-48EA-B45F-7B7C8C7DF409}">
  <ds:schemaRefs>
    <ds:schemaRef ds:uri="http://schemas.microsoft.com/sharepoint/v3/contenttype/forms"/>
  </ds:schemaRefs>
</ds:datastoreItem>
</file>

<file path=customXml/itemProps2.xml><?xml version="1.0" encoding="utf-8"?>
<ds:datastoreItem xmlns:ds="http://schemas.openxmlformats.org/officeDocument/2006/customXml" ds:itemID="{61E98C35-9ECE-4425-BCBA-00E118C705C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5AA6A711-2C3F-4EC0-B88B-62D7408511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{B69D7425-A4F4-47F3-AD5F-F00CC71E771A}TF0e83fa2d-9a66-4e5e-9e82-acc620be7a498e277179_win32-f234380521c6</Template>
  <TotalTime>704</TotalTime>
  <Words>2486</Words>
  <Application>Microsoft Office PowerPoint</Application>
  <PresentationFormat>Widescreen</PresentationFormat>
  <Paragraphs>277</Paragraphs>
  <Slides>28</Slides>
  <Notes>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28</vt:i4>
      </vt:variant>
    </vt:vector>
  </HeadingPairs>
  <TitlesOfParts>
    <vt:vector size="44" baseType="lpstr">
      <vt:lpstr>Aptos</vt:lpstr>
      <vt:lpstr>Arial</vt:lpstr>
      <vt:lpstr>Barlow Bold</vt:lpstr>
      <vt:lpstr>Calibri</vt:lpstr>
      <vt:lpstr>Canva Sans Bold</vt:lpstr>
      <vt:lpstr>Clear Sans</vt:lpstr>
      <vt:lpstr>Clear Sans Bold</vt:lpstr>
      <vt:lpstr>Georgia</vt:lpstr>
      <vt:lpstr>Gill Sans Ultra Bold</vt:lpstr>
      <vt:lpstr>Handelson Six</vt:lpstr>
      <vt:lpstr>Quicksand</vt:lpstr>
      <vt:lpstr>Quicksand Bold</vt:lpstr>
      <vt:lpstr>Tenorite</vt:lpstr>
      <vt:lpstr>Times New Roman</vt:lpstr>
      <vt:lpstr>Wingdings</vt:lpstr>
      <vt:lpstr>Custom</vt:lpstr>
      <vt:lpstr>9th-11th Parent &amp; Student Information</vt:lpstr>
      <vt:lpstr>Important Facts to Remember:</vt:lpstr>
      <vt:lpstr>Graduation Requirements:</vt:lpstr>
      <vt:lpstr>Graduation Requirements</vt:lpstr>
      <vt:lpstr>Being a Pathway Completer </vt:lpstr>
      <vt:lpstr>Embedded Credits</vt:lpstr>
      <vt:lpstr>Advanced Course Offerings</vt:lpstr>
      <vt:lpstr>What if I wanted to take a course Online during high school? </vt:lpstr>
      <vt:lpstr>PowerPoint Presentation</vt:lpstr>
      <vt:lpstr>PowerPoint Presentation</vt:lpstr>
      <vt:lpstr>PowerPoint Presentation</vt:lpstr>
      <vt:lpstr>Sports Eligibility </vt:lpstr>
      <vt:lpstr>Athletics</vt:lpstr>
      <vt:lpstr>YouScience</vt:lpstr>
      <vt:lpstr>Academic Testing in High School</vt:lpstr>
      <vt:lpstr>SAT &amp; ACT</vt:lpstr>
      <vt:lpstr>PowerPoint Presentation</vt:lpstr>
      <vt:lpstr>ASVAB</vt:lpstr>
      <vt:lpstr>Dual Enrollment?</vt:lpstr>
      <vt:lpstr>Things to consider with being a Dual Enrollment Student…</vt:lpstr>
      <vt:lpstr>Important Website - GAfutures.org</vt:lpstr>
      <vt:lpstr>HOPE Scholarship</vt:lpstr>
      <vt:lpstr>HOPE GPA</vt:lpstr>
      <vt:lpstr>HOPE GPA</vt:lpstr>
      <vt:lpstr>Example of Traditional GPA vs. HOPE GPA</vt:lpstr>
      <vt:lpstr>Work-Based Learning</vt:lpstr>
      <vt:lpstr>Stay in the Know</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Amber N. Akomolede</dc:creator>
  <cp:lastModifiedBy>Amber N. Akomolede</cp:lastModifiedBy>
  <cp:revision>2</cp:revision>
  <dcterms:created xsi:type="dcterms:W3CDTF">2025-10-08T15:17:12Z</dcterms:created>
  <dcterms:modified xsi:type="dcterms:W3CDTF">2025-10-22T18:59:51Z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